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53.xml" ContentType="application/vnd.openxmlformats-officedocument.presentationml.notesSlide+xml"/>
  <Override PartName="/ppt/notesSlides/notesSlide1.xml" ContentType="application/vnd.openxmlformats-officedocument.presentationml.notesSlide+xml"/>
  <Override PartName="/ppt/notesSlides/notesSlide54.xml" ContentType="application/vnd.openxmlformats-officedocument.presentationml.notesSlide+xml"/>
  <Override PartName="/ppt/notesSlides/notesSlide2.xml" ContentType="application/vnd.openxmlformats-officedocument.presentationml.notesSlide+xml"/>
  <Override PartName="/ppt/notesSlides/notesSlide55.xml" ContentType="application/vnd.openxmlformats-officedocument.presentationml.notesSlide+xml"/>
  <Override PartName="/ppt/notesSlides/notesSlide3.xml" ContentType="application/vnd.openxmlformats-officedocument.presentationml.notesSlide+xml"/>
  <Override PartName="/ppt/notesSlides/notesSlide56.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57.xml" ContentType="application/vnd.openxmlformats-officedocument.presentationml.notesSlide+xml"/>
  <Override PartName="/ppt/notesSlides/notesSlide6.xml" ContentType="application/vnd.openxmlformats-officedocument.presentationml.notesSlide+xml"/>
  <Override PartName="/ppt/notesSlides/notesSlide58.xml" ContentType="application/vnd.openxmlformats-officedocument.presentationml.notesSlide+xml"/>
  <Override PartName="/ppt/notesSlides/notesSlide7.xml" ContentType="application/vnd.openxmlformats-officedocument.presentationml.notesSlide+xml"/>
  <Override PartName="/ppt/notesSlides/notesSlide59.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_rels/notesSlide53.xml.rels" ContentType="application/vnd.openxmlformats-package.relationships+xml"/>
  <Override PartName="/ppt/notesSlides/_rels/notesSlide44.xml.rels" ContentType="application/vnd.openxmlformats-package.relationships+xml"/>
  <Override PartName="/ppt/notesSlides/_rels/notesSlide1.xml.rels" ContentType="application/vnd.openxmlformats-package.relationships+xml"/>
  <Override PartName="/ppt/notesSlides/_rels/notesSlide54.xml.rels" ContentType="application/vnd.openxmlformats-package.relationships+xml"/>
  <Override PartName="/ppt/notesSlides/_rels/notesSlide45.xml.rels" ContentType="application/vnd.openxmlformats-package.relationships+xml"/>
  <Override PartName="/ppt/notesSlides/_rels/notesSlide2.xml.rels" ContentType="application/vnd.openxmlformats-package.relationships+xml"/>
  <Override PartName="/ppt/notesSlides/_rels/notesSlide55.xml.rels" ContentType="application/vnd.openxmlformats-package.relationships+xml"/>
  <Override PartName="/ppt/notesSlides/_rels/notesSlide3.xml.rels" ContentType="application/vnd.openxmlformats-package.relationships+xml"/>
  <Override PartName="/ppt/notesSlides/_rels/notesSlide46.xml.rels" ContentType="application/vnd.openxmlformats-package.relationships+xml"/>
  <Override PartName="/ppt/notesSlides/_rels/notesSlide56.xml.rels" ContentType="application/vnd.openxmlformats-package.relationships+xml"/>
  <Override PartName="/ppt/notesSlides/_rels/notesSlide4.xml.rels" ContentType="application/vnd.openxmlformats-package.relationships+xml"/>
  <Override PartName="/ppt/notesSlides/_rels/notesSlide47.xml.rels" ContentType="application/vnd.openxmlformats-package.relationships+xml"/>
  <Override PartName="/ppt/notesSlides/_rels/notesSlide57.xml.rels" ContentType="application/vnd.openxmlformats-package.relationships+xml"/>
  <Override PartName="/ppt/notesSlides/_rels/notesSlide5.xml.rels" ContentType="application/vnd.openxmlformats-package.relationships+xml"/>
  <Override PartName="/ppt/notesSlides/_rels/notesSlide48.xml.rels" ContentType="application/vnd.openxmlformats-package.relationships+xml"/>
  <Override PartName="/ppt/notesSlides/_rels/notesSlide58.xml.rels" ContentType="application/vnd.openxmlformats-package.relationships+xml"/>
  <Override PartName="/ppt/notesSlides/_rels/notesSlide6.xml.rels" ContentType="application/vnd.openxmlformats-package.relationships+xml"/>
  <Override PartName="/ppt/notesSlides/_rels/notesSlide49.xml.rels" ContentType="application/vnd.openxmlformats-package.relationships+xml"/>
  <Override PartName="/ppt/notesSlides/_rels/notesSlide59.xml.rels" ContentType="application/vnd.openxmlformats-package.relationships+xml"/>
  <Override PartName="/ppt/notesSlides/_rels/notesSlide7.xml.rels" ContentType="application/vnd.openxmlformats-package.relationships+xml"/>
  <Override PartName="/ppt/notesSlides/_rels/notesSlide60.xml.rels" ContentType="application/vnd.openxmlformats-package.relationships+xml"/>
  <Override PartName="/ppt/notesSlides/_rels/notesSlide8.xml.rels" ContentType="application/vnd.openxmlformats-package.relationships+xml"/>
  <Override PartName="/ppt/notesSlides/_rels/notesSlide9.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notesSlides/_rels/notesSlide14.xml.rels" ContentType="application/vnd.openxmlformats-package.relationships+xml"/>
  <Override PartName="/ppt/notesSlides/_rels/notesSlide15.xml.rels" ContentType="application/vnd.openxmlformats-package.relationships+xml"/>
  <Override PartName="/ppt/notesSlides/_rels/notesSlide16.xml.rels" ContentType="application/vnd.openxmlformats-package.relationships+xml"/>
  <Override PartName="/ppt/notesSlides/_rels/notesSlide17.xml.rels" ContentType="application/vnd.openxmlformats-package.relationships+xml"/>
  <Override PartName="/ppt/notesSlides/_rels/notesSlide18.xml.rels" ContentType="application/vnd.openxmlformats-package.relationships+xml"/>
  <Override PartName="/ppt/notesSlides/_rels/notesSlide19.xml.rels" ContentType="application/vnd.openxmlformats-package.relationships+xml"/>
  <Override PartName="/ppt/notesSlides/_rels/notesSlide20.xml.rels" ContentType="application/vnd.openxmlformats-package.relationships+xml"/>
  <Override PartName="/ppt/notesSlides/_rels/notesSlide21.xml.rels" ContentType="application/vnd.openxmlformats-package.relationships+xml"/>
  <Override PartName="/ppt/notesSlides/_rels/notesSlide22.xml.rels" ContentType="application/vnd.openxmlformats-package.relationships+xml"/>
  <Override PartName="/ppt/notesSlides/_rels/notesSlide23.xml.rels" ContentType="application/vnd.openxmlformats-package.relationships+xml"/>
  <Override PartName="/ppt/notesSlides/_rels/notesSlide24.xml.rels" ContentType="application/vnd.openxmlformats-package.relationships+xml"/>
  <Override PartName="/ppt/notesSlides/_rels/notesSlide25.xml.rels" ContentType="application/vnd.openxmlformats-package.relationships+xml"/>
  <Override PartName="/ppt/notesSlides/_rels/notesSlide26.xml.rels" ContentType="application/vnd.openxmlformats-package.relationships+xml"/>
  <Override PartName="/ppt/notesSlides/_rels/notesSlide27.xml.rels" ContentType="application/vnd.openxmlformats-package.relationships+xml"/>
  <Override PartName="/ppt/notesSlides/_rels/notesSlide28.xml.rels" ContentType="application/vnd.openxmlformats-package.relationships+xml"/>
  <Override PartName="/ppt/notesSlides/_rels/notesSlide29.xml.rels" ContentType="application/vnd.openxmlformats-package.relationships+xml"/>
  <Override PartName="/ppt/notesSlides/_rels/notesSlide30.xml.rels" ContentType="application/vnd.openxmlformats-package.relationships+xml"/>
  <Override PartName="/ppt/notesSlides/_rels/notesSlide31.xml.rels" ContentType="application/vnd.openxmlformats-package.relationships+xml"/>
  <Override PartName="/ppt/notesSlides/_rels/notesSlide32.xml.rels" ContentType="application/vnd.openxmlformats-package.relationships+xml"/>
  <Override PartName="/ppt/notesSlides/_rels/notesSlide33.xml.rels" ContentType="application/vnd.openxmlformats-package.relationships+xml"/>
  <Override PartName="/ppt/notesSlides/_rels/notesSlide34.xml.rels" ContentType="application/vnd.openxmlformats-package.relationships+xml"/>
  <Override PartName="/ppt/notesSlides/_rels/notesSlide35.xml.rels" ContentType="application/vnd.openxmlformats-package.relationships+xml"/>
  <Override PartName="/ppt/notesSlides/_rels/notesSlide36.xml.rels" ContentType="application/vnd.openxmlformats-package.relationships+xml"/>
  <Override PartName="/ppt/notesSlides/_rels/notesSlide37.xml.rels" ContentType="application/vnd.openxmlformats-package.relationships+xml"/>
  <Override PartName="/ppt/notesSlides/_rels/notesSlide38.xml.rels" ContentType="application/vnd.openxmlformats-package.relationships+xml"/>
  <Override PartName="/ppt/notesSlides/_rels/notesSlide39.xml.rels" ContentType="application/vnd.openxmlformats-package.relationships+xml"/>
  <Override PartName="/ppt/notesSlides/_rels/notesSlide40.xml.rels" ContentType="application/vnd.openxmlformats-package.relationships+xml"/>
  <Override PartName="/ppt/notesSlides/_rels/notesSlide41.xml.rels" ContentType="application/vnd.openxmlformats-package.relationships+xml"/>
  <Override PartName="/ppt/notesSlides/_rels/notesSlide42.xml.rels" ContentType="application/vnd.openxmlformats-package.relationships+xml"/>
  <Override PartName="/ppt/notesSlides/_rels/notesSlide43.xml.rels" ContentType="application/vnd.openxmlformats-package.relationships+xml"/>
  <Override PartName="/ppt/notesSlides/_rels/notesSlide50.xml.rels" ContentType="application/vnd.openxmlformats-package.relationships+xml"/>
  <Override PartName="/ppt/notesSlides/_rels/notesSlide51.xml.rels" ContentType="application/vnd.openxmlformats-package.relationships+xml"/>
  <Override PartName="/ppt/notesSlides/_rels/notesSlide52.xml.rels" ContentType="application/vnd.openxmlformats-package.relationships+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60.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_rels/slide35.xml.rels" ContentType="application/vnd.openxmlformats-package.relationships+xml"/>
  <Override PartName="/ppt/slides/_rels/slide1.xml.rels" ContentType="application/vnd.openxmlformats-package.relationships+xml"/>
  <Override PartName="/ppt/slides/_rels/slide22.xml.rels" ContentType="application/vnd.openxmlformats-package.relationships+xml"/>
  <Override PartName="/ppt/slides/_rels/slide36.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7.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38.xml.rels" ContentType="application/vnd.openxmlformats-package.relationships+xml"/>
  <Override PartName="/ppt/slides/_rels/slide5.xml.rels" ContentType="application/vnd.openxmlformats-package.relationships+xml"/>
  <Override PartName="/ppt/slides/_rels/slide39.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50.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51.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52.xml.rels" ContentType="application/vnd.openxmlformats-package.relationships+xml"/>
  <Override PartName="/ppt/slides/_rels/slide26.xml.rels" ContentType="application/vnd.openxmlformats-package.relationships+xml"/>
  <Override PartName="/ppt/slides/_rels/slide9.xml.rels" ContentType="application/vnd.openxmlformats-package.relationships+xml"/>
  <Override PartName="/ppt/slides/_rels/slide53.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33.xml.rels" ContentType="application/vnd.openxmlformats-package.relationships+xml"/>
  <Override PartName="/ppt/slides/_rels/slide34.xml.rels" ContentType="application/vnd.openxmlformats-package.relationships+xml"/>
  <Override PartName="/ppt/slides/_rels/slide40.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47.xml.rels" ContentType="application/vnd.openxmlformats-package.relationships+xml"/>
  <Override PartName="/ppt/slides/_rels/slide48.xml.rels" ContentType="application/vnd.openxmlformats-package.relationships+xml"/>
  <Override PartName="/ppt/slides/_rels/slide49.xml.rels" ContentType="application/vnd.openxmlformats-package.relationships+xml"/>
  <Override PartName="/ppt/slides/_rels/slide54.xml.rels" ContentType="application/vnd.openxmlformats-package.relationships+xml"/>
  <Override PartName="/ppt/slides/_rels/slide55.xml.rels" ContentType="application/vnd.openxmlformats-package.relationships+xml"/>
  <Override PartName="/ppt/slides/_rels/slide56.xml.rels" ContentType="application/vnd.openxmlformats-package.relationships+xml"/>
  <Override PartName="/ppt/slides/_rels/slide57.xml.rels" ContentType="application/vnd.openxmlformats-package.relationships+xml"/>
  <Override PartName="/ppt/slides/_rels/slide58.xml.rels" ContentType="application/vnd.openxmlformats-package.relationships+xml"/>
  <Override PartName="/ppt/slides/_rels/slide59.xml.rels" ContentType="application/vnd.openxmlformats-package.relationships+xml"/>
  <Override PartName="/ppt/slides/_rels/slide60.xml.rels" ContentType="application/vnd.openxmlformats-package.relationships+xml"/>
  <Override PartName="/ppt/media/image53.jpeg" ContentType="image/jpeg"/>
  <Override PartName="/ppt/media/image1.jpeg" ContentType="image/jpeg"/>
  <Override PartName="/ppt/media/image54.jpeg" ContentType="image/jpeg"/>
  <Override PartName="/ppt/media/image2.jpeg" ContentType="image/jpeg"/>
  <Override PartName="/ppt/media/image55.jpeg" ContentType="image/jpeg"/>
  <Override PartName="/ppt/media/image3.jpeg" ContentType="image/jpeg"/>
  <Override PartName="/ppt/media/image56.jpeg" ContentType="image/jpeg"/>
  <Override PartName="/ppt/media/image4.jpeg" ContentType="image/jpeg"/>
  <Override PartName="/ppt/media/image5.jpeg" ContentType="image/jpeg"/>
  <Override PartName="/ppt/media/image57.jpeg" ContentType="image/jpeg"/>
  <Override PartName="/ppt/media/image6.jpeg" ContentType="image/jpeg"/>
  <Override PartName="/ppt/media/image58.jpeg" ContentType="image/jpeg"/>
  <Override PartName="/ppt/media/image7.jpeg" ContentType="image/jpeg"/>
  <Override PartName="/ppt/media/image59.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Override PartName="/ppt/media/image16.jpeg" ContentType="image/jpeg"/>
  <Override PartName="/ppt/media/image17.jpeg" ContentType="image/jpeg"/>
  <Override PartName="/ppt/media/image18.jpeg" ContentType="image/jpeg"/>
  <Override PartName="/ppt/media/image19.jpeg" ContentType="image/jpeg"/>
  <Override PartName="/ppt/media/image20.jpeg" ContentType="image/jpeg"/>
  <Override PartName="/ppt/media/image21.jpeg" ContentType="image/jpeg"/>
  <Override PartName="/ppt/media/image22.jpeg" ContentType="image/jpeg"/>
  <Override PartName="/ppt/media/image23.jpeg" ContentType="image/jpeg"/>
  <Override PartName="/ppt/media/image24.jpeg" ContentType="image/jpeg"/>
  <Override PartName="/ppt/media/image25.jpeg" ContentType="image/jpeg"/>
  <Override PartName="/ppt/media/image26.jpeg" ContentType="image/jpeg"/>
  <Override PartName="/ppt/media/image27.jpeg" ContentType="image/jpeg"/>
  <Override PartName="/ppt/media/image28.jpeg" ContentType="image/jpeg"/>
  <Override PartName="/ppt/media/image29.jpeg" ContentType="image/jpeg"/>
  <Override PartName="/ppt/media/image30.jpeg" ContentType="image/jpeg"/>
  <Override PartName="/ppt/media/image31.jpeg" ContentType="image/jpeg"/>
  <Override PartName="/ppt/media/image32.jpeg" ContentType="image/jpeg"/>
  <Override PartName="/ppt/media/image33.jpeg" ContentType="image/jpeg"/>
  <Override PartName="/ppt/media/image34.jpeg" ContentType="image/jpeg"/>
  <Override PartName="/ppt/media/image35.jpeg" ContentType="image/jpeg"/>
  <Override PartName="/ppt/media/image36.jpeg" ContentType="image/jpeg"/>
  <Override PartName="/ppt/media/image37.jpeg" ContentType="image/jpeg"/>
  <Override PartName="/ppt/media/image38.jpeg" ContentType="image/jpeg"/>
  <Override PartName="/ppt/media/image39.jpeg" ContentType="image/jpeg"/>
  <Override PartName="/ppt/media/image40.jpeg" ContentType="image/jpeg"/>
  <Override PartName="/ppt/media/image41.jpeg" ContentType="image/jpeg"/>
  <Override PartName="/ppt/media/image42.jpeg" ContentType="image/jpeg"/>
  <Override PartName="/ppt/media/image43.jpeg" ContentType="image/jpeg"/>
  <Override PartName="/ppt/media/image44.jpeg" ContentType="image/jpeg"/>
  <Override PartName="/ppt/media/image45.jpeg" ContentType="image/jpeg"/>
  <Override PartName="/ppt/media/image46.jpeg" ContentType="image/jpeg"/>
  <Override PartName="/ppt/media/image47.jpeg" ContentType="image/jpeg"/>
  <Override PartName="/ppt/media/image48.jpeg" ContentType="image/jpeg"/>
  <Override PartName="/ppt/media/image49.jpeg" ContentType="image/jpeg"/>
  <Override PartName="/ppt/media/image50.jpeg" ContentType="image/jpeg"/>
  <Override PartName="/ppt/media/image51.jpeg" ContentType="image/jpeg"/>
  <Override PartName="/ppt/media/image52.jpeg" ContentType="image/jpeg"/>
  <Override PartName="/ppt/media/image60.jpeg" ContentType="image/jpeg"/>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 id="315" r:id="rId63"/>
  </p:sldIdLst>
  <p:sldSz cx="10080625" cy="5670550"/>
  <p:notesSz cx="7772400" cy="100584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37" Type="http://schemas.openxmlformats.org/officeDocument/2006/relationships/slide" Target="slides/slide34.xml"/><Relationship Id="rId38" Type="http://schemas.openxmlformats.org/officeDocument/2006/relationships/slide" Target="slides/slide35.xml"/><Relationship Id="rId39" Type="http://schemas.openxmlformats.org/officeDocument/2006/relationships/slide" Target="slides/slide36.xml"/><Relationship Id="rId40" Type="http://schemas.openxmlformats.org/officeDocument/2006/relationships/slide" Target="slides/slide37.xml"/><Relationship Id="rId41" Type="http://schemas.openxmlformats.org/officeDocument/2006/relationships/slide" Target="slides/slide38.xml"/><Relationship Id="rId42" Type="http://schemas.openxmlformats.org/officeDocument/2006/relationships/slide" Target="slides/slide39.xml"/><Relationship Id="rId43" Type="http://schemas.openxmlformats.org/officeDocument/2006/relationships/slide" Target="slides/slide40.xml"/><Relationship Id="rId44" Type="http://schemas.openxmlformats.org/officeDocument/2006/relationships/slide" Target="slides/slide41.xml"/><Relationship Id="rId45" Type="http://schemas.openxmlformats.org/officeDocument/2006/relationships/slide" Target="slides/slide42.xml"/><Relationship Id="rId46" Type="http://schemas.openxmlformats.org/officeDocument/2006/relationships/slide" Target="slides/slide43.xml"/><Relationship Id="rId47" Type="http://schemas.openxmlformats.org/officeDocument/2006/relationships/slide" Target="slides/slide44.xml"/><Relationship Id="rId48" Type="http://schemas.openxmlformats.org/officeDocument/2006/relationships/slide" Target="slides/slide45.xml"/><Relationship Id="rId49" Type="http://schemas.openxmlformats.org/officeDocument/2006/relationships/slide" Target="slides/slide46.xml"/><Relationship Id="rId50" Type="http://schemas.openxmlformats.org/officeDocument/2006/relationships/slide" Target="slides/slide47.xml"/><Relationship Id="rId51" Type="http://schemas.openxmlformats.org/officeDocument/2006/relationships/slide" Target="slides/slide48.xml"/><Relationship Id="rId52" Type="http://schemas.openxmlformats.org/officeDocument/2006/relationships/slide" Target="slides/slide49.xml"/><Relationship Id="rId53" Type="http://schemas.openxmlformats.org/officeDocument/2006/relationships/slide" Target="slides/slide50.xml"/><Relationship Id="rId54" Type="http://schemas.openxmlformats.org/officeDocument/2006/relationships/slide" Target="slides/slide51.xml"/><Relationship Id="rId55" Type="http://schemas.openxmlformats.org/officeDocument/2006/relationships/slide" Target="slides/slide52.xml"/><Relationship Id="rId56" Type="http://schemas.openxmlformats.org/officeDocument/2006/relationships/slide" Target="slides/slide53.xml"/><Relationship Id="rId57" Type="http://schemas.openxmlformats.org/officeDocument/2006/relationships/slide" Target="slides/slide54.xml"/><Relationship Id="rId58" Type="http://schemas.openxmlformats.org/officeDocument/2006/relationships/slide" Target="slides/slide55.xml"/><Relationship Id="rId59" Type="http://schemas.openxmlformats.org/officeDocument/2006/relationships/slide" Target="slides/slide56.xml"/><Relationship Id="rId60" Type="http://schemas.openxmlformats.org/officeDocument/2006/relationships/slide" Target="slides/slide57.xml"/><Relationship Id="rId61" Type="http://schemas.openxmlformats.org/officeDocument/2006/relationships/slide" Target="slides/slide58.xml"/><Relationship Id="rId62" Type="http://schemas.openxmlformats.org/officeDocument/2006/relationships/slide" Target="slides/slide59.xml"/><Relationship Id="rId63" Type="http://schemas.openxmlformats.org/officeDocument/2006/relationships/slide" Target="slides/slide60.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 name="PlaceHolder 1"/>
          <p:cNvSpPr>
            <a:spLocks noGrp="1"/>
          </p:cNvSpPr>
          <p:nvPr>
            <p:ph type="sldImg"/>
          </p:nvPr>
        </p:nvSpPr>
        <p:spPr>
          <a:xfrm>
            <a:off x="533520" y="718560"/>
            <a:ext cx="6704640" cy="3771360"/>
          </a:xfrm>
          <a:prstGeom prst="rect">
            <a:avLst/>
          </a:prstGeom>
        </p:spPr>
        <p:txBody>
          <a:bodyPr lIns="0" rIns="0" tIns="0" bIns="0" anchor="ctr">
            <a:noAutofit/>
          </a:bodyPr>
          <a:p>
            <a:pPr algn="ctr"/>
            <a:r>
              <a:rPr b="0" lang="en-US" sz="4400" spc="-1" strike="noStrike">
                <a:latin typeface="Arial"/>
              </a:rPr>
              <a:t>Click to move the slide</a:t>
            </a:r>
            <a:endParaRPr b="0" lang="en-US" sz="4400" spc="-1" strike="noStrike">
              <a:latin typeface="Arial"/>
            </a:endParaRPr>
          </a:p>
        </p:txBody>
      </p:sp>
      <p:sp>
        <p:nvSpPr>
          <p:cNvPr id="4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Click to edit the notes format</a:t>
            </a:r>
            <a:endParaRPr b="0" lang="en-US" sz="2800" spc="-1" strike="noStrike">
              <a:latin typeface="Raleway"/>
            </a:endParaRPr>
          </a:p>
        </p:txBody>
      </p:sp>
      <p:sp>
        <p:nvSpPr>
          <p:cNvPr id="43" name="PlaceHolder 3"/>
          <p:cNvSpPr>
            <a:spLocks noGrp="1"/>
          </p:cNvSpPr>
          <p:nvPr>
            <p:ph type="ftr"/>
          </p:nvPr>
        </p:nvSpPr>
        <p:spPr>
          <a:xfrm>
            <a:off x="0" y="9555480"/>
            <a:ext cx="3372840" cy="502560"/>
          </a:xfrm>
          <a:prstGeom prst="rect">
            <a:avLst/>
          </a:prstGeom>
        </p:spPr>
        <p:txBody>
          <a:bodyPr lIns="0" rIns="0" tIns="0" bIns="0" anchor="b">
            <a:noAutofit/>
          </a:bodyPr>
          <a:p>
            <a:r>
              <a:rPr b="0" lang="en-US" sz="1400" spc="-1" strike="noStrike">
                <a:latin typeface="Times New Roman"/>
              </a:rPr>
              <a:t>&lt;footer&gt;</a:t>
            </a:r>
            <a:endParaRPr b="0" lang="en-US" sz="1400" spc="-1" strike="noStrike">
              <a:latin typeface="Times New Roman"/>
            </a:endParaRPr>
          </a:p>
        </p:txBody>
      </p:sp>
      <p:sp>
        <p:nvSpPr>
          <p:cNvPr id="44" name="PlaceHolder 4"/>
          <p:cNvSpPr>
            <a:spLocks noGrp="1"/>
          </p:cNvSpPr>
          <p:nvPr>
            <p:ph type="sldNum"/>
          </p:nvPr>
        </p:nvSpPr>
        <p:spPr>
          <a:xfrm>
            <a:off x="4399200" y="9555480"/>
            <a:ext cx="3372840" cy="502560"/>
          </a:xfrm>
          <a:prstGeom prst="rect">
            <a:avLst/>
          </a:prstGeom>
        </p:spPr>
        <p:txBody>
          <a:bodyPr lIns="0" rIns="0" tIns="0" bIns="0" anchor="b">
            <a:noAutofit/>
          </a:bodyPr>
          <a:p>
            <a:pPr algn="r"/>
            <a:fld id="{8E5B69B5-4FBC-45E8-B28E-62D180EED1FF}" type="slidenum">
              <a:rPr b="0" lang="en-US" sz="1400" spc="-1" strike="noStrike">
                <a:latin typeface="Times New Roman"/>
              </a:rPr>
              <a:t>&lt;number&gt;</a:t>
            </a:fld>
            <a:endParaRPr b="0" lang="en-US" sz="1400" spc="-1" strike="noStrike">
              <a:latin typeface="Times New Roman"/>
            </a:endParaRPr>
          </a:p>
        </p:txBody>
      </p:sp>
      <p:sp>
        <p:nvSpPr>
          <p:cNvPr id="45" name="TextShape 5"/>
          <p:cNvSpPr txBox="1"/>
          <p:nvPr/>
        </p:nvSpPr>
        <p:spPr>
          <a:xfrm>
            <a:off x="493560" y="0"/>
            <a:ext cx="6135840" cy="502560"/>
          </a:xfrm>
          <a:prstGeom prst="rect">
            <a:avLst/>
          </a:prstGeom>
          <a:noFill/>
          <a:ln w="0">
            <a:noFill/>
          </a:ln>
        </p:spPr>
        <p:txBody>
          <a:bodyPr lIns="0" rIns="0" tIns="0" bIns="0">
            <a:noAutofit/>
          </a:bodyPr>
          <a:p>
            <a:r>
              <a:rPr b="0" lang="en-US" sz="1200" spc="-1" strike="noStrike">
                <a:latin typeface="Times New Roman"/>
              </a:rPr>
              <a:t>&lt;header&gt;</a:t>
            </a:r>
            <a:r>
              <a:rPr b="0" lang="en-GB" sz="3200" spc="-1" strike="noStrike">
                <a:solidFill>
                  <a:srgbClr val="000000"/>
                </a:solidFill>
                <a:latin typeface="ITC Souvenir Demi"/>
                <a:ea typeface="Seravek"/>
              </a:rPr>
              <a:t>The Millennium</a:t>
            </a:r>
            <a:endParaRPr b="0" lang="en-US" sz="3200" spc="-1" strike="noStrike">
              <a:latin typeface="Times New Roman"/>
            </a:endParaRPr>
          </a:p>
          <a:p>
            <a:endParaRPr b="0" lang="en-US" sz="3200" spc="-1" strike="noStrike">
              <a:latin typeface="Times New Roman"/>
            </a:endParaRPr>
          </a:p>
        </p:txBody>
      </p:sp>
      <p:sp>
        <p:nvSpPr>
          <p:cNvPr id="46" name="TextShape 6"/>
          <p:cNvSpPr txBox="1"/>
          <p:nvPr/>
        </p:nvSpPr>
        <p:spPr>
          <a:xfrm>
            <a:off x="6851880" y="-5760"/>
            <a:ext cx="2257920" cy="1028160"/>
          </a:xfrm>
          <a:prstGeom prst="rect">
            <a:avLst/>
          </a:prstGeom>
          <a:noFill/>
          <a:ln w="0">
            <a:noFill/>
          </a:ln>
        </p:spPr>
        <p:txBody>
          <a:bodyPr lIns="90000" rIns="90000" tIns="45000" bIns="45000">
            <a:noAutofit/>
          </a:bodyPr>
          <a:p>
            <a:fld id="{73DA7A19-DEFD-4F40-B301-726DF7BA83AA}" type="slidenum">
              <a:rPr b="0" lang="en-US" sz="3200" spc="-1" strike="noStrike">
                <a:latin typeface="ITC Souvenir Demi"/>
              </a:rPr>
              <a:t>&lt;number&gt;</a:t>
            </a:fld>
            <a:endParaRPr b="0" lang="en-US" sz="3200" spc="-1" strike="noStrike">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5.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
</Relationships>
</file>

<file path=ppt/notesSlides/_rels/notesSlide2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
</Relationships>
</file>

<file path=ppt/notesSlides/_rels/notesSlide27.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
</Relationships>
</file>

<file path=ppt/notesSlides/_rels/notesSlide2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_rels/notesSlide33.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
</Relationships>
</file>

<file path=ppt/notesSlides/_rels/notesSlide34.xml.rels><?xml version="1.0" encoding="UTF-8"?>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
</Relationships>
</file>

<file path=ppt/notesSlides/_rels/notesSlide35.xml.rels><?xml version="1.0" encoding="UTF-8"?>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
</Relationships>
</file>

<file path=ppt/notesSlides/_rels/notesSlide36.xml.rels><?xml version="1.0" encoding="UTF-8"?>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
</Relationships>
</file>

<file path=ppt/notesSlides/_rels/notesSlide37.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
</Relationships>
</file>

<file path=ppt/notesSlides/_rels/notesSlide38.xml.rels><?xml version="1.0" encoding="UTF-8"?>
<Relationships xmlns="http://schemas.openxmlformats.org/package/2006/relationships"><Relationship Id="rId1" Type="http://schemas.openxmlformats.org/officeDocument/2006/relationships/slide" Target="../slides/slide38.xml"/><Relationship Id="rId2" Type="http://schemas.openxmlformats.org/officeDocument/2006/relationships/notesMaster" Target="../notesMasters/notesMaster1.xml"/>
</Relationships>
</file>

<file path=ppt/notesSlides/_rels/notesSlide39.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
</Relationships>
</file>

<file path=ppt/notesSlides/_rels/notesSlide40.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
</Relationships>
</file>

<file path=ppt/notesSlides/_rels/notesSlide41.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
</Relationships>
</file>

<file path=ppt/notesSlides/_rels/notesSlide42.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
</Relationships>
</file>

<file path=ppt/notesSlides/_rels/notesSlide43.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
</Relationships>
</file>

<file path=ppt/notesSlides/_rels/notesSlide44.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
</Relationships>
</file>

<file path=ppt/notesSlides/_rels/notesSlide45.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
</Relationships>
</file>

<file path=ppt/notesSlides/_rels/notesSlide46.xml.rels><?xml version="1.0" encoding="UTF-8"?>
<Relationships xmlns="http://schemas.openxmlformats.org/package/2006/relationships"><Relationship Id="rId1" Type="http://schemas.openxmlformats.org/officeDocument/2006/relationships/slide" Target="../slides/slide46.xml"/><Relationship Id="rId2" Type="http://schemas.openxmlformats.org/officeDocument/2006/relationships/notesMaster" Target="../notesMasters/notesMaster1.xml"/>
</Relationships>
</file>

<file path=ppt/notesSlides/_rels/notesSlide47.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
</Relationships>
</file>

<file path=ppt/notesSlides/_rels/notesSlide48.xml.rels><?xml version="1.0" encoding="UTF-8"?>
<Relationships xmlns="http://schemas.openxmlformats.org/package/2006/relationships"><Relationship Id="rId1" Type="http://schemas.openxmlformats.org/officeDocument/2006/relationships/slide" Target="../slides/slide48.xml"/><Relationship Id="rId2" Type="http://schemas.openxmlformats.org/officeDocument/2006/relationships/notesMaster" Target="../notesMasters/notesMaster1.xml"/>
</Relationships>
</file>

<file path=ppt/notesSlides/_rels/notesSlide49.xml.rels><?xml version="1.0" encoding="UTF-8"?>
<Relationships xmlns="http://schemas.openxmlformats.org/package/2006/relationships"><Relationship Id="rId1" Type="http://schemas.openxmlformats.org/officeDocument/2006/relationships/slide" Target="../slides/slide49.xml"/><Relationship Id="rId2" Type="http://schemas.openxmlformats.org/officeDocument/2006/relationships/notesMaster" Target="../notesMasters/notesMaster1.xml"/>
</Relationships>
</file>

<file path=ppt/notesSlides/_rels/notesSlide50.xml.rels><?xml version="1.0" encoding="UTF-8"?>
<Relationships xmlns="http://schemas.openxmlformats.org/package/2006/relationships"><Relationship Id="rId1" Type="http://schemas.openxmlformats.org/officeDocument/2006/relationships/slide" Target="../slides/slide50.xml"/><Relationship Id="rId2" Type="http://schemas.openxmlformats.org/officeDocument/2006/relationships/notesMaster" Target="../notesMasters/notesMaster1.xml"/>
</Relationships>
</file>

<file path=ppt/notesSlides/_rels/notesSlide51.xml.rels><?xml version="1.0" encoding="UTF-8"?>
<Relationships xmlns="http://schemas.openxmlformats.org/package/2006/relationships"><Relationship Id="rId1" Type="http://schemas.openxmlformats.org/officeDocument/2006/relationships/slide" Target="../slides/slide51.xml"/><Relationship Id="rId2" Type="http://schemas.openxmlformats.org/officeDocument/2006/relationships/notesMaster" Target="../notesMasters/notesMaster1.xml"/>
</Relationships>
</file>

<file path=ppt/notesSlides/_rels/notesSlide52.xml.rels><?xml version="1.0" encoding="UTF-8"?>
<Relationships xmlns="http://schemas.openxmlformats.org/package/2006/relationships"><Relationship Id="rId1" Type="http://schemas.openxmlformats.org/officeDocument/2006/relationships/slide" Target="../slides/slide52.xml"/><Relationship Id="rId2" Type="http://schemas.openxmlformats.org/officeDocument/2006/relationships/notesMaster" Target="../notesMasters/notesMaster1.xml"/>
</Relationships>
</file>

<file path=ppt/notesSlides/_rels/notesSlide53.xml.rels><?xml version="1.0" encoding="UTF-8"?>
<Relationships xmlns="http://schemas.openxmlformats.org/package/2006/relationships"><Relationship Id="rId1" Type="http://schemas.openxmlformats.org/officeDocument/2006/relationships/slide" Target="../slides/slide53.xml"/><Relationship Id="rId2" Type="http://schemas.openxmlformats.org/officeDocument/2006/relationships/notesMaster" Target="../notesMasters/notesMaster1.xml"/>
</Relationships>
</file>

<file path=ppt/notesSlides/_rels/notesSlide54.xml.rels><?xml version="1.0" encoding="UTF-8"?>
<Relationships xmlns="http://schemas.openxmlformats.org/package/2006/relationships"><Relationship Id="rId1" Type="http://schemas.openxmlformats.org/officeDocument/2006/relationships/slide" Target="../slides/slide54.xml"/><Relationship Id="rId2" Type="http://schemas.openxmlformats.org/officeDocument/2006/relationships/notesMaster" Target="../notesMasters/notesMaster1.xml"/>
</Relationships>
</file>

<file path=ppt/notesSlides/_rels/notesSlide55.xml.rels><?xml version="1.0" encoding="UTF-8"?>
<Relationships xmlns="http://schemas.openxmlformats.org/package/2006/relationships"><Relationship Id="rId1" Type="http://schemas.openxmlformats.org/officeDocument/2006/relationships/slide" Target="../slides/slide55.xml"/><Relationship Id="rId2" Type="http://schemas.openxmlformats.org/officeDocument/2006/relationships/notesMaster" Target="../notesMasters/notesMaster1.xml"/>
</Relationships>
</file>

<file path=ppt/notesSlides/_rels/notesSlide56.xml.rels><?xml version="1.0" encoding="UTF-8"?>
<Relationships xmlns="http://schemas.openxmlformats.org/package/2006/relationships"><Relationship Id="rId1" Type="http://schemas.openxmlformats.org/officeDocument/2006/relationships/slide" Target="../slides/slide56.xml"/><Relationship Id="rId2" Type="http://schemas.openxmlformats.org/officeDocument/2006/relationships/notesMaster" Target="../notesMasters/notesMaster1.xml"/>
</Relationships>
</file>

<file path=ppt/notesSlides/_rels/notesSlide57.xml.rels><?xml version="1.0" encoding="UTF-8"?>
<Relationships xmlns="http://schemas.openxmlformats.org/package/2006/relationships"><Relationship Id="rId1" Type="http://schemas.openxmlformats.org/officeDocument/2006/relationships/slide" Target="../slides/slide57.xml"/><Relationship Id="rId2" Type="http://schemas.openxmlformats.org/officeDocument/2006/relationships/notesMaster" Target="../notesMasters/notesMaster1.xml"/>
</Relationships>
</file>

<file path=ppt/notesSlides/_rels/notesSlide58.xml.rels><?xml version="1.0" encoding="UTF-8"?>
<Relationships xmlns="http://schemas.openxmlformats.org/package/2006/relationships"><Relationship Id="rId1" Type="http://schemas.openxmlformats.org/officeDocument/2006/relationships/slide" Target="../slides/slide58.xml"/><Relationship Id="rId2" Type="http://schemas.openxmlformats.org/officeDocument/2006/relationships/notesMaster" Target="../notesMasters/notesMaster1.xml"/>
</Relationships>
</file>

<file path=ppt/notesSlides/_rels/notesSlide59.xml.rels><?xml version="1.0" encoding="UTF-8"?>
<Relationships xmlns="http://schemas.openxmlformats.org/package/2006/relationships"><Relationship Id="rId1" Type="http://schemas.openxmlformats.org/officeDocument/2006/relationships/slide" Target="../slides/slide59.xml"/><Relationship Id="rId2" Type="http://schemas.openxmlformats.org/officeDocument/2006/relationships/notesMaster" Target="../notesMasters/notesMaster1.xml"/>
</Relationships>
</file>

<file path=ppt/notesSlides/_rels/notesSlide60.xml.rels><?xml version="1.0" encoding="UTF-8"?>
<Relationships xmlns="http://schemas.openxmlformats.org/package/2006/relationships"><Relationship Id="rId1" Type="http://schemas.openxmlformats.org/officeDocument/2006/relationships/slide" Target="../slides/slide60.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6" name="PlaceHolder 1"/>
          <p:cNvSpPr>
            <a:spLocks noGrp="1"/>
          </p:cNvSpPr>
          <p:nvPr>
            <p:ph type="sldImg"/>
          </p:nvPr>
        </p:nvSpPr>
        <p:spPr>
          <a:xfrm>
            <a:off x="533520" y="718560"/>
            <a:ext cx="6704640" cy="3771360"/>
          </a:xfrm>
          <a:prstGeom prst="rect">
            <a:avLst/>
          </a:prstGeom>
        </p:spPr>
      </p:sp>
      <p:sp>
        <p:nvSpPr>
          <p:cNvPr id="167" name="PlaceHolder 2"/>
          <p:cNvSpPr>
            <a:spLocks noGrp="1"/>
          </p:cNvSpPr>
          <p:nvPr>
            <p:ph type="body"/>
          </p:nvPr>
        </p:nvSpPr>
        <p:spPr>
          <a:xfrm>
            <a:off x="457200" y="4572000"/>
            <a:ext cx="6858000" cy="5257800"/>
          </a:xfrm>
          <a:prstGeom prst="rect">
            <a:avLst/>
          </a:prstGeom>
        </p:spPr>
        <p:txBody>
          <a:bodyPr lIns="0" rIns="0" tIns="0" bIns="0">
            <a:noAutofit/>
          </a:bodyPr>
          <a:p>
            <a:r>
              <a:rPr b="0" lang="en-GB" sz="2800" spc="-1" strike="noStrike">
                <a:solidFill>
                  <a:srgbClr val="000000"/>
                </a:solidFill>
                <a:latin typeface="Seravek"/>
                <a:ea typeface="Seravek"/>
              </a:rPr>
              <a:t> </a:t>
            </a:r>
            <a:endParaRPr b="0" lang="en-US" sz="2800" spc="-1" strike="noStrike">
              <a:latin typeface="Raleway"/>
            </a:endParaRPr>
          </a:p>
        </p:txBody>
      </p:sp>
      <p:sp>
        <p:nvSpPr>
          <p:cNvPr id="168" name="TextShape 3"/>
          <p:cNvSpPr txBox="1"/>
          <p:nvPr/>
        </p:nvSpPr>
        <p:spPr>
          <a:xfrm>
            <a:off x="685800" y="4961160"/>
            <a:ext cx="6858000" cy="1668240"/>
          </a:xfrm>
          <a:prstGeom prst="rect">
            <a:avLst/>
          </a:prstGeom>
          <a:noFill/>
          <a:ln w="0">
            <a:noFill/>
          </a:ln>
        </p:spPr>
        <p:txBody>
          <a:bodyPr lIns="90000" rIns="90000" tIns="45000" bIns="45000">
            <a:noAutofit/>
          </a:bodyPr>
          <a:p>
            <a:pPr>
              <a:lnSpc>
                <a:spcPct val="150000"/>
              </a:lnSpc>
            </a:pPr>
            <a:r>
              <a:rPr b="0" lang="en-US" sz="2800" spc="-1" strike="noStrike">
                <a:solidFill>
                  <a:srgbClr val="1c1c1c"/>
                </a:solidFill>
                <a:latin typeface="ITC Souvenir Demi"/>
                <a:ea typeface="ITC Souvenir Demi"/>
              </a:rPr>
              <a:t>Download this presentation free at:</a:t>
            </a:r>
            <a:endParaRPr b="0" lang="en-US" sz="2800" spc="-1" strike="noStrike">
              <a:latin typeface="Arial"/>
            </a:endParaRPr>
          </a:p>
          <a:p>
            <a:pPr>
              <a:lnSpc>
                <a:spcPct val="150000"/>
              </a:lnSpc>
            </a:pPr>
            <a:r>
              <a:rPr b="0" lang="en-US" sz="2800" spc="-1" strike="noStrike">
                <a:solidFill>
                  <a:srgbClr val="1c1c1c"/>
                </a:solidFill>
                <a:latin typeface="ITC Souvenir Demi"/>
                <a:ea typeface="ITC Souvenir Demi"/>
              </a:rPr>
              <a:t>www.2ndAdventRevivalMinistry.com</a:t>
            </a:r>
            <a:endParaRPr b="0" lang="en-US" sz="2800" spc="-1" strike="noStrike">
              <a:latin typeface="Arial"/>
            </a:endParaRPr>
          </a:p>
        </p:txBody>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9" name="PlaceHolder 1"/>
          <p:cNvSpPr>
            <a:spLocks noGrp="1"/>
          </p:cNvSpPr>
          <p:nvPr>
            <p:ph type="sldImg"/>
          </p:nvPr>
        </p:nvSpPr>
        <p:spPr>
          <a:xfrm>
            <a:off x="533520" y="718560"/>
            <a:ext cx="6704640" cy="3771360"/>
          </a:xfrm>
          <a:prstGeom prst="rect">
            <a:avLst/>
          </a:prstGeom>
        </p:spPr>
      </p:sp>
      <p:sp>
        <p:nvSpPr>
          <p:cNvPr id="170" name="TextShape 2"/>
          <p:cNvSpPr txBox="1"/>
          <p:nvPr/>
        </p:nvSpPr>
        <p:spPr>
          <a:xfrm>
            <a:off x="457200" y="4752360"/>
            <a:ext cx="6858000" cy="5257800"/>
          </a:xfrm>
          <a:prstGeom prst="rect">
            <a:avLst/>
          </a:prstGeom>
          <a:noFill/>
          <a:ln w="0">
            <a:noFill/>
          </a:ln>
        </p:spPr>
        <p:txBody>
          <a:bodyPr lIns="0" rIns="0" tIns="0" bIns="0">
            <a:noAutofit/>
          </a:bodyPr>
          <a:p>
            <a:r>
              <a:rPr b="0" lang="en-US" sz="2800" spc="-1" strike="noStrike">
                <a:latin typeface="Raleway"/>
              </a:rPr>
              <a:t>   </a:t>
            </a:r>
            <a:r>
              <a:rPr b="0" lang="en-US" sz="2800" spc="-1" strike="noStrike">
                <a:latin typeface="Raleway"/>
                <a:ea typeface="Calibri"/>
              </a:rPr>
              <a:t>Welcome to our study on the millennium. This time period is the 1000 years described by John in Revelation 20. This study will outline the events that happen at the beginning, end, and during the millennium. </a:t>
            </a:r>
            <a:endParaRPr b="0" lang="en-US" sz="2800" spc="-1" strike="noStrike">
              <a:latin typeface="Raleway"/>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1" name="PlaceHolder 1"/>
          <p:cNvSpPr>
            <a:spLocks noGrp="1"/>
          </p:cNvSpPr>
          <p:nvPr>
            <p:ph type="sldImg"/>
          </p:nvPr>
        </p:nvSpPr>
        <p:spPr>
          <a:xfrm>
            <a:off x="533520" y="718560"/>
            <a:ext cx="6704640" cy="3771360"/>
          </a:xfrm>
          <a:prstGeom prst="rect">
            <a:avLst/>
          </a:prstGeom>
        </p:spPr>
      </p:sp>
      <p:sp>
        <p:nvSpPr>
          <p:cNvPr id="172" name="PlaceHolder 2"/>
          <p:cNvSpPr>
            <a:spLocks noGrp="1"/>
          </p:cNvSpPr>
          <p:nvPr>
            <p:ph type="body"/>
          </p:nvPr>
        </p:nvSpPr>
        <p:spPr>
          <a:xfrm>
            <a:off x="457200" y="4752000"/>
            <a:ext cx="6858000" cy="5257800"/>
          </a:xfrm>
          <a:prstGeom prst="rect">
            <a:avLst/>
          </a:prstGeom>
        </p:spPr>
        <p:txBody>
          <a:bodyPr lIns="0" rIns="0" tIns="0" bIns="0">
            <a:noAutofit/>
          </a:bodyPr>
          <a:p>
            <a:r>
              <a:rPr b="0" lang="en-US" sz="2700" spc="-1" strike="noStrike">
                <a:latin typeface="Raleway"/>
              </a:rPr>
              <a:t>   </a:t>
            </a:r>
            <a:r>
              <a:rPr b="0" lang="en-US" sz="2700" spc="-1" strike="noStrike">
                <a:latin typeface="Raleway"/>
                <a:ea typeface="Calibri"/>
              </a:rPr>
              <a:t>For six thousand years this earth has been Satan’s base of operation. His theory that life would be better without God’s law has caused suffering and wickedness everywhere. God has allowed him opportunity to work out his principles, and it is not a pretty picture. At this point in time, the battle between good and evil is nearly over. The devil’s reign on this earth will come to an end when Jesus returns.  </a:t>
            </a:r>
            <a:endParaRPr b="0" lang="en-US" sz="2700" spc="-1" strike="noStrike">
              <a:latin typeface="Raleway"/>
            </a:endParaRPr>
          </a:p>
          <a:p>
            <a:r>
              <a:rPr b="0" lang="en-US" sz="2700" spc="-1" strike="noStrike">
                <a:latin typeface="Raleway"/>
                <a:ea typeface="Calibri"/>
              </a:rPr>
              <a:t>   </a:t>
            </a:r>
            <a:r>
              <a:rPr b="0" lang="en-US" sz="2700" spc="-1" strike="noStrike">
                <a:solidFill>
                  <a:srgbClr val="ff0000"/>
                </a:solidFill>
                <a:latin typeface="Raleway"/>
                <a:ea typeface="Calibri"/>
              </a:rPr>
              <a:t>How does the Bible describe the condition of the earth at this time?</a:t>
            </a:r>
            <a:endParaRPr b="0" lang="en-US" sz="2700" spc="-1" strike="noStrike">
              <a:latin typeface="Raleway"/>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3" name="PlaceHolder 1"/>
          <p:cNvSpPr>
            <a:spLocks noGrp="1"/>
          </p:cNvSpPr>
          <p:nvPr>
            <p:ph type="sldImg"/>
          </p:nvPr>
        </p:nvSpPr>
        <p:spPr>
          <a:xfrm>
            <a:off x="533520" y="718560"/>
            <a:ext cx="6704640" cy="3771360"/>
          </a:xfrm>
          <a:prstGeom prst="rect">
            <a:avLst/>
          </a:prstGeom>
        </p:spPr>
      </p:sp>
      <p:sp>
        <p:nvSpPr>
          <p:cNvPr id="174"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Revelation 19:5</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For her sins have </a:t>
            </a:r>
            <a:r>
              <a:rPr b="1" lang="en-US" sz="2800" spc="-1" strike="noStrike">
                <a:solidFill>
                  <a:srgbClr val="3465a4"/>
                </a:solidFill>
                <a:latin typeface="Raleway"/>
                <a:ea typeface="Raleway"/>
              </a:rPr>
              <a:t>reached</a:t>
            </a:r>
            <a:r>
              <a:rPr b="0" lang="en-US" sz="2800" spc="-1" strike="noStrike">
                <a:solidFill>
                  <a:srgbClr val="3465a4"/>
                </a:solidFill>
                <a:latin typeface="Raleway"/>
                <a:ea typeface="Raleway"/>
              </a:rPr>
              <a:t> to </a:t>
            </a:r>
            <a:r>
              <a:rPr b="1" lang="en-US" sz="2800" spc="-1" strike="noStrike">
                <a:solidFill>
                  <a:srgbClr val="3465a4"/>
                </a:solidFill>
                <a:latin typeface="Raleway"/>
                <a:ea typeface="Raleway"/>
              </a:rPr>
              <a:t>heaven</a:t>
            </a:r>
            <a:r>
              <a:rPr b="0" lang="en-US" sz="2800" spc="-1" strike="noStrike">
                <a:solidFill>
                  <a:srgbClr val="3465a4"/>
                </a:solidFill>
                <a:latin typeface="Raleway"/>
                <a:ea typeface="Raleway"/>
              </a:rPr>
              <a:t>, and God has remembered her iniquities.</a:t>
            </a:r>
            <a:endParaRPr b="0" lang="en-US" sz="2800" spc="-1" strike="noStrike">
              <a:latin typeface="Raleway"/>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5" name="PlaceHolder 1"/>
          <p:cNvSpPr>
            <a:spLocks noGrp="1"/>
          </p:cNvSpPr>
          <p:nvPr>
            <p:ph type="sldImg"/>
          </p:nvPr>
        </p:nvSpPr>
        <p:spPr>
          <a:xfrm>
            <a:off x="533520" y="718560"/>
            <a:ext cx="6704640" cy="3771360"/>
          </a:xfrm>
          <a:prstGeom prst="rect">
            <a:avLst/>
          </a:prstGeom>
        </p:spPr>
      </p:sp>
      <p:sp>
        <p:nvSpPr>
          <p:cNvPr id="176" name="PlaceHolder 2"/>
          <p:cNvSpPr>
            <a:spLocks noGrp="1"/>
          </p:cNvSpPr>
          <p:nvPr>
            <p:ph type="body"/>
          </p:nvPr>
        </p:nvSpPr>
        <p:spPr>
          <a:xfrm>
            <a:off x="457200" y="4670280"/>
            <a:ext cx="6858000" cy="5443560"/>
          </a:xfrm>
          <a:prstGeom prst="rect">
            <a:avLst/>
          </a:prstGeom>
        </p:spPr>
        <p:txBody>
          <a:bodyPr lIns="0" rIns="0" tIns="0" bIns="0">
            <a:noAutofit/>
          </a:bodyPr>
          <a:p>
            <a:r>
              <a:rPr b="0" lang="en-US" sz="2600" spc="-1" strike="noStrike">
                <a:latin typeface="Raleway"/>
                <a:ea typeface="Microsoft YaHei"/>
              </a:rPr>
              <a:t>   </a:t>
            </a:r>
            <a:r>
              <a:rPr b="0" lang="en-US" sz="2600" spc="-1" strike="noStrike">
                <a:latin typeface="Raleway"/>
                <a:ea typeface="Microsoft YaHei"/>
              </a:rPr>
              <a:t>The time has come for God to </a:t>
            </a:r>
            <a:r>
              <a:rPr b="0" i="1" lang="en-US" sz="2600" spc="-1" strike="noStrike">
                <a:latin typeface="Raleway"/>
                <a:ea typeface="Microsoft YaHei"/>
              </a:rPr>
              <a:t>“punish the inhabitants of the earth for their iniquity”.*</a:t>
            </a:r>
            <a:r>
              <a:rPr b="0" lang="en-US" sz="2600" spc="-1" strike="noStrike">
                <a:latin typeface="Raleway"/>
                <a:ea typeface="Microsoft YaHei"/>
              </a:rPr>
              <a:t>  The majority of the world has chosen the side of Satan, worshiped the beast and his image, and received his mark. The wrath of God is poured out on the wicked without mercy. Then come the worst plagues that have ever fallen on the earth: </a:t>
            </a:r>
            <a:r>
              <a:rPr b="0" lang="en-US" sz="2600" spc="-1" strike="noStrike">
                <a:latin typeface="Raleway"/>
              </a:rPr>
              <a:t>ugly and painful sores; the sea, rivers, and springs of water turning to blood; the sun scorching men with great heat; thick darkness; and huge hailstones. </a:t>
            </a:r>
            <a:endParaRPr b="0" lang="en-US" sz="2600" spc="-1" strike="noStrike">
              <a:latin typeface="Raleway"/>
            </a:endParaRPr>
          </a:p>
          <a:p>
            <a:r>
              <a:rPr b="0" lang="en-US" sz="2600" spc="-1" strike="noStrike">
                <a:solidFill>
                  <a:srgbClr val="ff0000"/>
                </a:solidFill>
                <a:latin typeface="Raleway"/>
              </a:rPr>
              <a:t>   </a:t>
            </a:r>
            <a:r>
              <a:rPr b="0" lang="en-US" sz="2600" spc="-1" strike="noStrike">
                <a:solidFill>
                  <a:srgbClr val="ff0000"/>
                </a:solidFill>
                <a:latin typeface="Raleway"/>
              </a:rPr>
              <a:t>Why are these plagues allowed?</a:t>
            </a:r>
            <a:endParaRPr b="0" lang="en-US" sz="2600" spc="-1" strike="noStrike">
              <a:latin typeface="Raleway"/>
            </a:endParaRPr>
          </a:p>
          <a:p>
            <a:r>
              <a:rPr b="0" lang="en-US" sz="2600" spc="-1" strike="noStrike">
                <a:solidFill>
                  <a:srgbClr val="ff0000"/>
                </a:solidFill>
                <a:latin typeface="Raleway"/>
              </a:rPr>
              <a:t>   </a:t>
            </a:r>
            <a:r>
              <a:rPr b="0" i="1" lang="en-US" sz="2600" spc="-1" strike="noStrike">
                <a:solidFill>
                  <a:srgbClr val="000000"/>
                </a:solidFill>
                <a:latin typeface="Raleway"/>
              </a:rPr>
              <a:t>*</a:t>
            </a:r>
            <a:r>
              <a:rPr b="0" i="1" lang="en-US" sz="1800" spc="-1" strike="noStrike">
                <a:solidFill>
                  <a:srgbClr val="000000"/>
                </a:solidFill>
                <a:latin typeface="Raleway"/>
              </a:rPr>
              <a:t>Isaiah 26:21</a:t>
            </a:r>
            <a:endParaRPr b="0" lang="en-US" sz="1800" spc="-1" strike="noStrike">
              <a:latin typeface="Raleway"/>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7" name="PlaceHolder 1"/>
          <p:cNvSpPr>
            <a:spLocks noGrp="1"/>
          </p:cNvSpPr>
          <p:nvPr>
            <p:ph type="sldImg"/>
          </p:nvPr>
        </p:nvSpPr>
        <p:spPr>
          <a:xfrm>
            <a:off x="533520" y="718560"/>
            <a:ext cx="6704640" cy="3771360"/>
          </a:xfrm>
          <a:prstGeom prst="rect">
            <a:avLst/>
          </a:prstGeom>
        </p:spPr>
      </p:sp>
      <p:sp>
        <p:nvSpPr>
          <p:cNvPr id="178"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Revelation 16:5,6</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I heard the angel of the waters saying: “You are righteous, O Lord, the One who is and who was and who is to be, because You have judged these things. (6) For they have shed the </a:t>
            </a:r>
            <a:r>
              <a:rPr b="1" lang="en-US" sz="2800" spc="-1" strike="noStrike">
                <a:solidFill>
                  <a:srgbClr val="3465a4"/>
                </a:solidFill>
                <a:latin typeface="Raleway"/>
                <a:ea typeface="Raleway"/>
              </a:rPr>
              <a:t>blood</a:t>
            </a:r>
            <a:r>
              <a:rPr b="0" lang="en-US" sz="2800" spc="-1" strike="noStrike">
                <a:solidFill>
                  <a:srgbClr val="3465a4"/>
                </a:solidFill>
                <a:latin typeface="Raleway"/>
                <a:ea typeface="Raleway"/>
              </a:rPr>
              <a:t> of saints and prophets, and You have given them </a:t>
            </a:r>
            <a:r>
              <a:rPr b="1" lang="en-US" sz="2800" spc="-1" strike="noStrike">
                <a:solidFill>
                  <a:srgbClr val="3465a4"/>
                </a:solidFill>
                <a:latin typeface="Raleway"/>
                <a:ea typeface="Raleway"/>
              </a:rPr>
              <a:t>blood</a:t>
            </a:r>
            <a:r>
              <a:rPr b="0" lang="en-US" sz="2800" spc="-1" strike="noStrike">
                <a:solidFill>
                  <a:srgbClr val="3465a4"/>
                </a:solidFill>
                <a:latin typeface="Raleway"/>
                <a:ea typeface="Raleway"/>
              </a:rPr>
              <a:t> to </a:t>
            </a:r>
            <a:r>
              <a:rPr b="1" lang="en-US" sz="2800" spc="-1" strike="noStrike">
                <a:solidFill>
                  <a:srgbClr val="3465a4"/>
                </a:solidFill>
                <a:latin typeface="Raleway"/>
                <a:ea typeface="Raleway"/>
              </a:rPr>
              <a:t>drink</a:t>
            </a:r>
            <a:r>
              <a:rPr b="0" lang="en-US" sz="2800" spc="-1" strike="noStrike">
                <a:solidFill>
                  <a:srgbClr val="3465a4"/>
                </a:solidFill>
                <a:latin typeface="Raleway"/>
                <a:ea typeface="Raleway"/>
              </a:rPr>
              <a:t>. For it is their just due.”</a:t>
            </a:r>
            <a:endParaRPr b="0" lang="en-US" sz="2800" spc="-1" strike="noStrike">
              <a:latin typeface="Raleway"/>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9" name="PlaceHolder 1"/>
          <p:cNvSpPr>
            <a:spLocks noGrp="1"/>
          </p:cNvSpPr>
          <p:nvPr>
            <p:ph type="sldImg"/>
          </p:nvPr>
        </p:nvSpPr>
        <p:spPr>
          <a:xfrm>
            <a:off x="533520" y="718560"/>
            <a:ext cx="6704640" cy="3771360"/>
          </a:xfrm>
          <a:prstGeom prst="rect">
            <a:avLst/>
          </a:prstGeom>
        </p:spPr>
      </p:sp>
      <p:sp>
        <p:nvSpPr>
          <p:cNvPr id="180" name="PlaceHolder 2"/>
          <p:cNvSpPr>
            <a:spLocks noGrp="1"/>
          </p:cNvSpPr>
          <p:nvPr>
            <p:ph type="body"/>
          </p:nvPr>
        </p:nvSpPr>
        <p:spPr>
          <a:xfrm>
            <a:off x="457200" y="4752000"/>
            <a:ext cx="6858000" cy="5310360"/>
          </a:xfrm>
          <a:prstGeom prst="rect">
            <a:avLst/>
          </a:prstGeom>
        </p:spPr>
        <p:txBody>
          <a:bodyPr lIns="0" rIns="0" tIns="0" bIns="0">
            <a:noAutofit/>
          </a:bodyPr>
          <a:p>
            <a:r>
              <a:rPr b="0" lang="en-US" sz="2700" spc="-1" strike="noStrike">
                <a:latin typeface="Raleway"/>
                <a:ea typeface="Microsoft YaHei"/>
              </a:rPr>
              <a:t>   </a:t>
            </a:r>
            <a:r>
              <a:rPr b="0" lang="en-US" sz="2700" spc="-1" strike="noStrike">
                <a:latin typeface="Raleway"/>
                <a:ea typeface="Microsoft YaHei"/>
              </a:rPr>
              <a:t>God’s people have kept </a:t>
            </a:r>
            <a:r>
              <a:rPr b="0" i="1" lang="en-US" sz="2700" spc="-1" strike="noStrike">
                <a:latin typeface="Raleway"/>
                <a:ea typeface="Microsoft YaHei"/>
              </a:rPr>
              <a:t>“the commandments of God and the faith of Jesus”.  </a:t>
            </a:r>
            <a:r>
              <a:rPr b="0" lang="en-US" sz="2700" spc="-1" strike="noStrike">
                <a:latin typeface="Raleway"/>
                <a:ea typeface="Microsoft YaHei"/>
              </a:rPr>
              <a:t>The wicked have determined to rid the earth of them, and set a time for their destruction. But their faith remains firm, even in the face of death. They know God </a:t>
            </a:r>
            <a:r>
              <a:rPr b="0" lang="en-US" sz="2800" spc="-1" strike="noStrike">
                <a:solidFill>
                  <a:srgbClr val="000000"/>
                </a:solidFill>
                <a:latin typeface="Raleway"/>
                <a:ea typeface="Microsoft YaHei"/>
              </a:rPr>
              <a:t>will</a:t>
            </a:r>
            <a:r>
              <a:rPr b="0" lang="en-US" sz="2800" spc="-1" strike="noStrike">
                <a:solidFill>
                  <a:srgbClr val="ff0000"/>
                </a:solidFill>
                <a:latin typeface="Raleway"/>
                <a:ea typeface="Microsoft YaHei"/>
              </a:rPr>
              <a:t> </a:t>
            </a:r>
            <a:r>
              <a:rPr b="0" lang="en-US" sz="2800" spc="-1" strike="noStrike">
                <a:solidFill>
                  <a:srgbClr val="000000"/>
                </a:solidFill>
                <a:latin typeface="Raleway"/>
                <a:ea typeface="Microsoft YaHei"/>
              </a:rPr>
              <a:t>vindicate His honor and His law, and deliver those who have been faithful to Him. </a:t>
            </a:r>
            <a:r>
              <a:rPr b="0" lang="en-US" sz="2700" spc="-1" strike="noStrike">
                <a:solidFill>
                  <a:srgbClr val="000000"/>
                </a:solidFill>
                <a:latin typeface="Raleway"/>
              </a:rPr>
              <a:t> </a:t>
            </a:r>
            <a:endParaRPr b="0" lang="en-US" sz="2700" spc="-1" strike="noStrike">
              <a:latin typeface="Raleway"/>
            </a:endParaRPr>
          </a:p>
          <a:p>
            <a:r>
              <a:rPr b="0" lang="en-US" sz="2700" spc="-1" strike="noStrike">
                <a:solidFill>
                  <a:srgbClr val="000000"/>
                </a:solidFill>
                <a:latin typeface="Raleway"/>
              </a:rPr>
              <a:t>   </a:t>
            </a:r>
            <a:r>
              <a:rPr b="0" lang="en-US" sz="2700" spc="-1" strike="noStrike">
                <a:solidFill>
                  <a:srgbClr val="ff0000"/>
                </a:solidFill>
                <a:latin typeface="Raleway"/>
              </a:rPr>
              <a:t>How are God’s people protected during the plagues?</a:t>
            </a:r>
            <a:endParaRPr b="0" lang="en-US" sz="2700" spc="-1" strike="noStrike">
              <a:latin typeface="Raleway"/>
            </a:endParaRPr>
          </a:p>
          <a:p>
            <a:endParaRPr b="0" lang="en-US" sz="2700" spc="-1" strike="noStrike">
              <a:latin typeface="Raleway"/>
            </a:endParaRPr>
          </a:p>
          <a:p>
            <a:r>
              <a:rPr b="0" i="1" lang="en-US" sz="2000" spc="-1" strike="noStrike">
                <a:latin typeface="Raleway"/>
              </a:rPr>
              <a:t>   </a:t>
            </a:r>
            <a:r>
              <a:rPr b="0" i="1" lang="en-US" sz="2000" spc="-1" strike="noStrike">
                <a:latin typeface="Raleway"/>
              </a:rPr>
              <a:t>*Revelation 14:12</a:t>
            </a:r>
            <a:endParaRPr b="0" lang="en-US" sz="2000" spc="-1" strike="noStrike">
              <a:latin typeface="Raleway"/>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1" name="PlaceHolder 1"/>
          <p:cNvSpPr>
            <a:spLocks noGrp="1"/>
          </p:cNvSpPr>
          <p:nvPr>
            <p:ph type="sldImg"/>
          </p:nvPr>
        </p:nvSpPr>
        <p:spPr>
          <a:xfrm>
            <a:off x="533520" y="718560"/>
            <a:ext cx="6704640" cy="3771360"/>
          </a:xfrm>
          <a:prstGeom prst="rect">
            <a:avLst/>
          </a:prstGeom>
        </p:spPr>
      </p:sp>
      <p:sp>
        <p:nvSpPr>
          <p:cNvPr id="182"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Psalm 91:10</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No evil shall befall you, nor shall any </a:t>
            </a:r>
            <a:r>
              <a:rPr b="1" lang="en-US" sz="2800" spc="-1" strike="noStrike">
                <a:solidFill>
                  <a:srgbClr val="3465a4"/>
                </a:solidFill>
                <a:latin typeface="Raleway"/>
                <a:ea typeface="Raleway"/>
              </a:rPr>
              <a:t>plague</a:t>
            </a:r>
            <a:r>
              <a:rPr b="0" lang="en-US" sz="2800" spc="-1" strike="noStrike">
                <a:solidFill>
                  <a:srgbClr val="3465a4"/>
                </a:solidFill>
                <a:latin typeface="Raleway"/>
                <a:ea typeface="Raleway"/>
              </a:rPr>
              <a:t> come near your dwelling; for He shall give His </a:t>
            </a:r>
            <a:r>
              <a:rPr b="1" lang="en-US" sz="2800" spc="-1" strike="noStrike">
                <a:solidFill>
                  <a:srgbClr val="3465a4"/>
                </a:solidFill>
                <a:latin typeface="Raleway"/>
                <a:ea typeface="Raleway"/>
              </a:rPr>
              <a:t>angels</a:t>
            </a:r>
            <a:r>
              <a:rPr b="0" lang="en-US" sz="2800" spc="-1" strike="noStrike">
                <a:solidFill>
                  <a:srgbClr val="3465a4"/>
                </a:solidFill>
                <a:latin typeface="Raleway"/>
                <a:ea typeface="Raleway"/>
              </a:rPr>
              <a:t> charge over you, to keep you in all your ways.</a:t>
            </a:r>
            <a:endParaRPr b="0" lang="en-US" sz="2800" spc="-1" strike="noStrike">
              <a:latin typeface="Raleway"/>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3" name="PlaceHolder 1"/>
          <p:cNvSpPr>
            <a:spLocks noGrp="1"/>
          </p:cNvSpPr>
          <p:nvPr>
            <p:ph type="sldImg"/>
          </p:nvPr>
        </p:nvSpPr>
        <p:spPr>
          <a:xfrm>
            <a:off x="533520" y="718560"/>
            <a:ext cx="6704640" cy="3771360"/>
          </a:xfrm>
          <a:prstGeom prst="rect">
            <a:avLst/>
          </a:prstGeom>
        </p:spPr>
      </p:sp>
      <p:sp>
        <p:nvSpPr>
          <p:cNvPr id="184" name="TextShape 2"/>
          <p:cNvSpPr txBox="1"/>
          <p:nvPr/>
        </p:nvSpPr>
        <p:spPr>
          <a:xfrm>
            <a:off x="457200" y="4752360"/>
            <a:ext cx="6858000" cy="5257800"/>
          </a:xfrm>
          <a:prstGeom prst="rect">
            <a:avLst/>
          </a:prstGeom>
          <a:noFill/>
          <a:ln w="0">
            <a:noFill/>
          </a:ln>
        </p:spPr>
        <p:txBody>
          <a:bodyPr lIns="0" rIns="0" tIns="0" bIns="0">
            <a:noAutofit/>
          </a:bodyPr>
          <a:p>
            <a:r>
              <a:rPr b="0" lang="en-US" sz="2800" spc="-1" strike="noStrike">
                <a:latin typeface="Raleway"/>
              </a:rPr>
              <a:t>   </a:t>
            </a:r>
            <a:r>
              <a:rPr b="0" lang="en-US" sz="2800" spc="-1" strike="noStrike">
                <a:latin typeface="Raleway"/>
              </a:rPr>
              <a:t>During the plagues, God doesn’t forget His people. They are protected by angels. God promises their bread and water will be sure.* They cling to God’s promises like never before. </a:t>
            </a:r>
            <a:endParaRPr b="0" lang="en-US" sz="2800" spc="-1" strike="noStrike">
              <a:latin typeface="Raleway"/>
            </a:endParaRPr>
          </a:p>
          <a:p>
            <a:r>
              <a:rPr b="0" lang="en-US" sz="2800" spc="-1" strike="noStrike">
                <a:latin typeface="Raleway"/>
              </a:rPr>
              <a:t>   </a:t>
            </a:r>
            <a:r>
              <a:rPr b="0" lang="en-US" sz="2800" spc="-1" strike="noStrike">
                <a:solidFill>
                  <a:srgbClr val="ff4000"/>
                </a:solidFill>
                <a:latin typeface="Raleway"/>
              </a:rPr>
              <a:t>How does this get them through this time of trouble?</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r>
              <a:rPr b="0" lang="en-US" sz="2800" spc="-1" strike="noStrike">
                <a:latin typeface="Raleway"/>
              </a:rPr>
              <a:t>   </a:t>
            </a:r>
            <a:r>
              <a:rPr b="0" i="1" lang="en-US" sz="2000" spc="-1" strike="noStrike">
                <a:latin typeface="Raleway"/>
              </a:rPr>
              <a:t>*Isaiah 33:16</a:t>
            </a:r>
            <a:endParaRPr b="0" lang="en-US" sz="2000" spc="-1" strike="noStrike">
              <a:latin typeface="Raleway"/>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5" name="PlaceHolder 1"/>
          <p:cNvSpPr>
            <a:spLocks noGrp="1"/>
          </p:cNvSpPr>
          <p:nvPr>
            <p:ph type="sldImg"/>
          </p:nvPr>
        </p:nvSpPr>
        <p:spPr>
          <a:xfrm>
            <a:off x="533520" y="718560"/>
            <a:ext cx="6704640" cy="3771360"/>
          </a:xfrm>
          <a:prstGeom prst="rect">
            <a:avLst/>
          </a:prstGeom>
        </p:spPr>
      </p:sp>
      <p:sp>
        <p:nvSpPr>
          <p:cNvPr id="186"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Psalm 46:1-3</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God is our </a:t>
            </a:r>
            <a:r>
              <a:rPr b="1" lang="en-US" sz="2800" spc="-1" strike="noStrike">
                <a:solidFill>
                  <a:srgbClr val="3465a4"/>
                </a:solidFill>
                <a:latin typeface="Raleway"/>
                <a:ea typeface="Raleway"/>
              </a:rPr>
              <a:t>refuge</a:t>
            </a:r>
            <a:r>
              <a:rPr b="0" lang="en-US" sz="2800" spc="-1" strike="noStrike">
                <a:solidFill>
                  <a:srgbClr val="3465a4"/>
                </a:solidFill>
                <a:latin typeface="Raleway"/>
                <a:ea typeface="Raleway"/>
              </a:rPr>
              <a:t> and </a:t>
            </a:r>
            <a:r>
              <a:rPr b="1" lang="en-US" sz="2800" spc="-1" strike="noStrike">
                <a:solidFill>
                  <a:srgbClr val="3465a4"/>
                </a:solidFill>
                <a:latin typeface="Raleway"/>
                <a:ea typeface="Raleway"/>
              </a:rPr>
              <a:t>strength</a:t>
            </a:r>
            <a:r>
              <a:rPr b="0" lang="en-US" sz="2800" spc="-1" strike="noStrike">
                <a:solidFill>
                  <a:srgbClr val="3465a4"/>
                </a:solidFill>
                <a:latin typeface="Raleway"/>
                <a:ea typeface="Raleway"/>
              </a:rPr>
              <a:t>, a very present </a:t>
            </a:r>
            <a:r>
              <a:rPr b="1" lang="en-US" sz="2800" spc="-1" strike="noStrike">
                <a:solidFill>
                  <a:srgbClr val="3465a4"/>
                </a:solidFill>
                <a:latin typeface="Raleway"/>
                <a:ea typeface="Raleway"/>
              </a:rPr>
              <a:t>help</a:t>
            </a:r>
            <a:r>
              <a:rPr b="0" lang="en-US" sz="2800" spc="-1" strike="noStrike">
                <a:solidFill>
                  <a:srgbClr val="3465a4"/>
                </a:solidFill>
                <a:latin typeface="Raleway"/>
                <a:ea typeface="Raleway"/>
              </a:rPr>
              <a:t> in trouble. (2) Therefore we will not fear, even though the earth be removed, and though the mountains be carried into the midst of the sea; (3) though its waters roar and be troubled, though the mountains shake with its swelling.</a:t>
            </a:r>
            <a:endParaRPr b="0" lang="en-US" sz="2800" spc="-1" strike="noStrike">
              <a:latin typeface="Raleway"/>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7" name="PlaceHolder 1"/>
          <p:cNvSpPr>
            <a:spLocks noGrp="1"/>
          </p:cNvSpPr>
          <p:nvPr>
            <p:ph type="sldImg"/>
          </p:nvPr>
        </p:nvSpPr>
        <p:spPr>
          <a:xfrm>
            <a:off x="533520" y="718560"/>
            <a:ext cx="6704640" cy="3771360"/>
          </a:xfrm>
          <a:prstGeom prst="rect">
            <a:avLst/>
          </a:prstGeom>
        </p:spPr>
      </p:sp>
      <p:sp>
        <p:nvSpPr>
          <p:cNvPr id="18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God does not forget His faithful people. His voice shakes the heavens and earth as He returns.  While the wicked are terrified and amazed at the upheaval of the earth, the righteous welcome the signs of Jesus’ coming with great joy.</a:t>
            </a:r>
            <a:endParaRPr b="0" lang="en-US" sz="2800" spc="-1" strike="noStrike">
              <a:latin typeface="Raleway"/>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9" name="PlaceHolder 1"/>
          <p:cNvSpPr>
            <a:spLocks noGrp="1"/>
          </p:cNvSpPr>
          <p:nvPr>
            <p:ph type="sldImg"/>
          </p:nvPr>
        </p:nvSpPr>
        <p:spPr>
          <a:xfrm>
            <a:off x="533520" y="718560"/>
            <a:ext cx="6704640" cy="3771360"/>
          </a:xfrm>
          <a:prstGeom prst="rect">
            <a:avLst/>
          </a:prstGeom>
        </p:spPr>
      </p:sp>
      <p:sp>
        <p:nvSpPr>
          <p:cNvPr id="190"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Isaiah 25:9</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it will be said in that day: “Behold, this is our God; we have </a:t>
            </a:r>
            <a:r>
              <a:rPr b="1" lang="en-US" sz="2800" spc="-1" strike="noStrike">
                <a:solidFill>
                  <a:srgbClr val="3465a4"/>
                </a:solidFill>
                <a:latin typeface="Raleway"/>
                <a:ea typeface="Raleway"/>
              </a:rPr>
              <a:t>waited</a:t>
            </a:r>
            <a:r>
              <a:rPr b="0" lang="en-US" sz="2800" spc="-1" strike="noStrike">
                <a:solidFill>
                  <a:srgbClr val="3465a4"/>
                </a:solidFill>
                <a:latin typeface="Raleway"/>
                <a:ea typeface="Raleway"/>
              </a:rPr>
              <a:t> for Him, and He will </a:t>
            </a:r>
            <a:r>
              <a:rPr b="1" lang="en-US" sz="2800" spc="-1" strike="noStrike">
                <a:solidFill>
                  <a:srgbClr val="3465a4"/>
                </a:solidFill>
                <a:latin typeface="Raleway"/>
                <a:ea typeface="Raleway"/>
              </a:rPr>
              <a:t>save</a:t>
            </a:r>
            <a:r>
              <a:rPr b="0" lang="en-US" sz="2800" spc="-1" strike="noStrike">
                <a:solidFill>
                  <a:srgbClr val="3465a4"/>
                </a:solidFill>
                <a:latin typeface="Raleway"/>
                <a:ea typeface="Raleway"/>
              </a:rPr>
              <a:t> us. This is the Lord; we have waited for Him; we will be glad and rejoice in His salvation.”</a:t>
            </a:r>
            <a:endParaRPr b="0" lang="en-US" sz="2800" spc="-1" strike="noStrike">
              <a:latin typeface="Raleway"/>
            </a:endParaRP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1" name="PlaceHolder 1"/>
          <p:cNvSpPr>
            <a:spLocks noGrp="1"/>
          </p:cNvSpPr>
          <p:nvPr>
            <p:ph type="sldImg"/>
          </p:nvPr>
        </p:nvSpPr>
        <p:spPr>
          <a:xfrm>
            <a:off x="533520" y="718560"/>
            <a:ext cx="6704640" cy="3771360"/>
          </a:xfrm>
          <a:prstGeom prst="rect">
            <a:avLst/>
          </a:prstGeom>
        </p:spPr>
      </p:sp>
      <p:sp>
        <p:nvSpPr>
          <p:cNvPr id="19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The earth shakes with a mighty earthquake, the sea roars, hurricanes shriek, great hailstones fall, mountains break up, and islands disappear as the King of Kings descends to earth. Those who have been faithful look up, and hear His voice. </a:t>
            </a:r>
            <a:r>
              <a:rPr b="0" lang="en-US" sz="2800" spc="-1" strike="noStrike">
                <a:solidFill>
                  <a:srgbClr val="ff4000"/>
                </a:solidFill>
                <a:latin typeface="Raleway"/>
              </a:rPr>
              <a:t>What happens next?</a:t>
            </a:r>
            <a:endParaRPr b="0" lang="en-US" sz="2800" spc="-1" strike="noStrike">
              <a:latin typeface="Raleway"/>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3" name="PlaceHolder 1"/>
          <p:cNvSpPr>
            <a:spLocks noGrp="1"/>
          </p:cNvSpPr>
          <p:nvPr>
            <p:ph type="sldImg"/>
          </p:nvPr>
        </p:nvSpPr>
        <p:spPr>
          <a:xfrm>
            <a:off x="533520" y="718560"/>
            <a:ext cx="6704640" cy="3771360"/>
          </a:xfrm>
          <a:prstGeom prst="rect">
            <a:avLst/>
          </a:prstGeom>
        </p:spPr>
      </p:sp>
      <p:sp>
        <p:nvSpPr>
          <p:cNvPr id="194"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1 Thessalonians 4:16,17</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For the Lord Himself will descend from heaven with a shout, with the voice of an archangel, and with the trumpet of God. And the dead in Christ will </a:t>
            </a:r>
            <a:r>
              <a:rPr b="1" lang="en-US" sz="2800" spc="-1" strike="noStrike">
                <a:solidFill>
                  <a:srgbClr val="3465a4"/>
                </a:solidFill>
                <a:latin typeface="Raleway"/>
                <a:ea typeface="Raleway"/>
              </a:rPr>
              <a:t>rise</a:t>
            </a:r>
            <a:r>
              <a:rPr b="0" lang="en-US" sz="2800" spc="-1" strike="noStrike">
                <a:solidFill>
                  <a:srgbClr val="3465a4"/>
                </a:solidFill>
                <a:latin typeface="Raleway"/>
                <a:ea typeface="Raleway"/>
              </a:rPr>
              <a:t> first. (17) Then we who are alive and remain shall be caught up together with them in the clouds to meet the Lord in the air. And thus we shall always be with the Lord.</a:t>
            </a:r>
            <a:endParaRPr b="0" lang="en-US" sz="2800" spc="-1" strike="noStrike">
              <a:latin typeface="Raleway"/>
            </a:endParaRPr>
          </a:p>
        </p:txBody>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5" name="PlaceHolder 1"/>
          <p:cNvSpPr>
            <a:spLocks noGrp="1"/>
          </p:cNvSpPr>
          <p:nvPr>
            <p:ph type="sldImg"/>
          </p:nvPr>
        </p:nvSpPr>
        <p:spPr>
          <a:xfrm>
            <a:off x="533520" y="718560"/>
            <a:ext cx="6704640" cy="3771360"/>
          </a:xfrm>
          <a:prstGeom prst="rect">
            <a:avLst/>
          </a:prstGeom>
        </p:spPr>
      </p:sp>
      <p:sp>
        <p:nvSpPr>
          <p:cNvPr id="196"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Graves open and the righteous come out to see Jesus coming in the clouds.       </a:t>
            </a:r>
            <a:r>
              <a:rPr b="0" lang="en-US" sz="2800" spc="-1" strike="noStrike">
                <a:solidFill>
                  <a:srgbClr val="000000"/>
                </a:solidFill>
                <a:latin typeface="Raleway"/>
              </a:rPr>
              <a:t>   The wicked who are alive on the earth are slain by the brightness of His coming, and the unsaved who are already dead stay that way for now.</a:t>
            </a:r>
            <a:r>
              <a:rPr b="0" lang="en-US" sz="2800" spc="-1" strike="noStrike">
                <a:solidFill>
                  <a:srgbClr val="ff0000"/>
                </a:solidFill>
                <a:latin typeface="Raleway"/>
              </a:rPr>
              <a:t> </a:t>
            </a:r>
            <a:r>
              <a:rPr b="0" lang="en-US" sz="2800" spc="-1" strike="noStrike">
                <a:solidFill>
                  <a:srgbClr val="000000"/>
                </a:solidFill>
                <a:latin typeface="Raleway"/>
              </a:rPr>
              <a:t>This is not the final death – the “second death”, which will happen after the wicked are raised.</a:t>
            </a:r>
            <a:endParaRPr b="0" lang="en-US" sz="2800" spc="-1" strike="noStrike">
              <a:latin typeface="Raleway"/>
            </a:endParaRPr>
          </a:p>
          <a:p>
            <a:r>
              <a:rPr b="0" lang="en-US" sz="2800" spc="-1" strike="noStrike">
                <a:solidFill>
                  <a:srgbClr val="000000"/>
                </a:solidFill>
                <a:latin typeface="Raleway"/>
              </a:rPr>
              <a:t>   </a:t>
            </a:r>
            <a:r>
              <a:rPr b="0" lang="en-US" sz="2800" spc="-1" strike="noStrike">
                <a:solidFill>
                  <a:srgbClr val="ff0000"/>
                </a:solidFill>
                <a:latin typeface="Raleway"/>
              </a:rPr>
              <a:t>How does the Bible speak of this?</a:t>
            </a:r>
            <a:endParaRPr b="0" lang="en-US" sz="2800" spc="-1" strike="noStrike">
              <a:latin typeface="Raleway"/>
            </a:endParaRP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7" name="PlaceHolder 1"/>
          <p:cNvSpPr>
            <a:spLocks noGrp="1"/>
          </p:cNvSpPr>
          <p:nvPr>
            <p:ph type="sldImg"/>
          </p:nvPr>
        </p:nvSpPr>
        <p:spPr>
          <a:xfrm>
            <a:off x="533520" y="718560"/>
            <a:ext cx="6704640" cy="3771360"/>
          </a:xfrm>
          <a:prstGeom prst="rect">
            <a:avLst/>
          </a:prstGeom>
        </p:spPr>
      </p:sp>
      <p:sp>
        <p:nvSpPr>
          <p:cNvPr id="198"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Revelation 2:11</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He that overcomes shall not be hurt by the </a:t>
            </a:r>
            <a:r>
              <a:rPr b="1" lang="en-US" sz="2800" spc="-1" strike="noStrike">
                <a:solidFill>
                  <a:srgbClr val="3465a4"/>
                </a:solidFill>
                <a:latin typeface="Raleway"/>
                <a:ea typeface="Raleway"/>
              </a:rPr>
              <a:t>second</a:t>
            </a:r>
            <a:r>
              <a:rPr b="0" lang="en-US" sz="2800" spc="-1" strike="noStrike">
                <a:solidFill>
                  <a:srgbClr val="3465a4"/>
                </a:solidFill>
                <a:latin typeface="Raleway"/>
                <a:ea typeface="Raleway"/>
              </a:rPr>
              <a:t> death.</a:t>
            </a:r>
            <a:endParaRPr b="0" lang="en-US" sz="2800" spc="-1" strike="noStrike">
              <a:latin typeface="Raleway"/>
            </a:endParaRPr>
          </a:p>
          <a:p>
            <a:pPr>
              <a:lnSpc>
                <a:spcPct val="100000"/>
              </a:lnSpc>
            </a:pPr>
            <a:r>
              <a:rPr b="0" lang="en-GB" sz="2800" spc="-1" strike="noStrike">
                <a:solidFill>
                  <a:srgbClr val="3465a4"/>
                </a:solidFill>
                <a:latin typeface="ITC Souvenir Demi"/>
                <a:ea typeface="ITC Souvenir Demi"/>
              </a:rPr>
              <a:t>Revelation 20:5,6</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But the rest of the dead did not live again until the thousand years were finished. This is the first resurrection. (6) Blessed and holy is he who has part in the first resurrection. Over such the </a:t>
            </a:r>
            <a:r>
              <a:rPr b="1" lang="en-US" sz="2800" spc="-1" strike="noStrike">
                <a:solidFill>
                  <a:srgbClr val="3465a4"/>
                </a:solidFill>
                <a:latin typeface="Raleway"/>
                <a:ea typeface="Raleway"/>
              </a:rPr>
              <a:t>second</a:t>
            </a:r>
            <a:r>
              <a:rPr b="0" lang="en-US" sz="2800" spc="-1" strike="noStrike">
                <a:solidFill>
                  <a:srgbClr val="3465a4"/>
                </a:solidFill>
                <a:latin typeface="Raleway"/>
                <a:ea typeface="Raleway"/>
              </a:rPr>
              <a:t> death has no power....</a:t>
            </a:r>
            <a:endParaRPr b="0" lang="en-US" sz="2800" spc="-1" strike="noStrike">
              <a:latin typeface="Raleway"/>
            </a:endParaRPr>
          </a:p>
        </p:txBody>
      </p:sp>
    </p:spTree>
  </p:cSld>
</p:notes>
</file>

<file path=ppt/notesSlides/notesSlide1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9" name="PlaceHolder 1"/>
          <p:cNvSpPr>
            <a:spLocks noGrp="1"/>
          </p:cNvSpPr>
          <p:nvPr>
            <p:ph type="sldImg"/>
          </p:nvPr>
        </p:nvSpPr>
        <p:spPr>
          <a:xfrm>
            <a:off x="533520" y="718560"/>
            <a:ext cx="6704640" cy="3771360"/>
          </a:xfrm>
          <a:prstGeom prst="rect">
            <a:avLst/>
          </a:prstGeom>
        </p:spPr>
      </p:sp>
      <p:sp>
        <p:nvSpPr>
          <p:cNvPr id="200"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John 5:28-29</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Do not marvel at this; for the hour is coming in which all who are in the graves will hear His voice (29) and come forth—those who have done good, to the </a:t>
            </a:r>
            <a:r>
              <a:rPr b="1" lang="en-US" sz="2800" spc="-1" strike="noStrike">
                <a:solidFill>
                  <a:srgbClr val="3465a4"/>
                </a:solidFill>
                <a:latin typeface="Raleway"/>
                <a:ea typeface="Raleway"/>
              </a:rPr>
              <a:t>resurrection</a:t>
            </a:r>
            <a:r>
              <a:rPr b="0" lang="en-US" sz="2800" spc="-1" strike="noStrike">
                <a:solidFill>
                  <a:srgbClr val="3465a4"/>
                </a:solidFill>
                <a:latin typeface="Raleway"/>
                <a:ea typeface="Raleway"/>
              </a:rPr>
              <a:t> of </a:t>
            </a:r>
            <a:r>
              <a:rPr b="1" lang="en-US" sz="2800" spc="-1" strike="noStrike">
                <a:solidFill>
                  <a:srgbClr val="3465a4"/>
                </a:solidFill>
                <a:latin typeface="Raleway"/>
                <a:ea typeface="Raleway"/>
              </a:rPr>
              <a:t>life</a:t>
            </a:r>
            <a:r>
              <a:rPr b="0" lang="en-US" sz="2800" spc="-1" strike="noStrike">
                <a:solidFill>
                  <a:srgbClr val="3465a4"/>
                </a:solidFill>
                <a:latin typeface="Raleway"/>
                <a:ea typeface="Raleway"/>
              </a:rPr>
              <a:t>, and those who have done evil, to the resurrection of condemnation.</a:t>
            </a:r>
            <a:endParaRPr b="0" lang="en-US" sz="2800" spc="-1" strike="noStrike">
              <a:latin typeface="Raleway"/>
            </a:endParaRPr>
          </a:p>
        </p:txBody>
      </p:sp>
    </p:spTree>
  </p:cSld>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1" name="PlaceHolder 1"/>
          <p:cNvSpPr>
            <a:spLocks noGrp="1"/>
          </p:cNvSpPr>
          <p:nvPr>
            <p:ph type="sldImg"/>
          </p:nvPr>
        </p:nvSpPr>
        <p:spPr>
          <a:xfrm>
            <a:off x="533520" y="718560"/>
            <a:ext cx="6704640" cy="3771360"/>
          </a:xfrm>
          <a:prstGeom prst="rect">
            <a:avLst/>
          </a:prstGeom>
        </p:spPr>
      </p:sp>
      <p:sp>
        <p:nvSpPr>
          <p:cNvPr id="20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The resurrection of life is a joyous event! Mothers receive children that have died. Loved ones are reunited forever. Together with those who have survived earth’s last days, all are caught up in the clouds </a:t>
            </a:r>
            <a:r>
              <a:rPr b="0" i="1" lang="en-US" sz="2800" spc="-1" strike="noStrike">
                <a:latin typeface="Raleway"/>
              </a:rPr>
              <a:t>“to meet the Lord in the air”.*</a:t>
            </a:r>
            <a:r>
              <a:rPr b="0" lang="en-US" sz="2800" spc="-1" strike="noStrike">
                <a:latin typeface="Raleway"/>
              </a:rPr>
              <a:t> </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What happens to the wicked who are alive when Jesus comes back?</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r>
              <a:rPr b="0" lang="en-US" sz="2000" spc="-1" strike="noStrike">
                <a:latin typeface="Raleway"/>
              </a:rPr>
              <a:t>   </a:t>
            </a:r>
            <a:r>
              <a:rPr b="0" lang="en-US" sz="2000" spc="-1" strike="noStrike">
                <a:latin typeface="Raleway"/>
              </a:rPr>
              <a:t>*1 Thessalonians 4:17</a:t>
            </a:r>
            <a:endParaRPr b="0" lang="en-US" sz="2000" spc="-1" strike="noStrike">
              <a:latin typeface="Raleway"/>
            </a:endParaRP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3" name="PlaceHolder 1"/>
          <p:cNvSpPr>
            <a:spLocks noGrp="1"/>
          </p:cNvSpPr>
          <p:nvPr>
            <p:ph type="sldImg"/>
          </p:nvPr>
        </p:nvSpPr>
        <p:spPr>
          <a:xfrm>
            <a:off x="533520" y="718560"/>
            <a:ext cx="6704640" cy="3771360"/>
          </a:xfrm>
          <a:prstGeom prst="rect">
            <a:avLst/>
          </a:prstGeom>
        </p:spPr>
      </p:sp>
      <p:sp>
        <p:nvSpPr>
          <p:cNvPr id="204" name="PlaceHolder 2"/>
          <p:cNvSpPr>
            <a:spLocks noGrp="1"/>
          </p:cNvSpPr>
          <p:nvPr>
            <p:ph type="body"/>
          </p:nvPr>
        </p:nvSpPr>
        <p:spPr>
          <a:xfrm>
            <a:off x="457200" y="4752000"/>
            <a:ext cx="7086600" cy="5306400"/>
          </a:xfrm>
          <a:prstGeom prst="rect">
            <a:avLst/>
          </a:prstGeom>
        </p:spPr>
        <p:txBody>
          <a:bodyPr lIns="0" rIns="0" tIns="0" bIns="0">
            <a:noAutofit/>
          </a:bodyPr>
          <a:p>
            <a:pPr>
              <a:lnSpc>
                <a:spcPct val="120000"/>
              </a:lnSpc>
            </a:pPr>
            <a:r>
              <a:rPr b="0" lang="en-GB" sz="2600" spc="-1" strike="noStrike">
                <a:solidFill>
                  <a:srgbClr val="3465a4"/>
                </a:solidFill>
                <a:latin typeface="ITC Souvenir Demi"/>
                <a:ea typeface="ITC Souvenir Demi"/>
              </a:rPr>
              <a:t>Isaiah 13:6-8</a:t>
            </a:r>
            <a:endParaRPr b="0" lang="en-US" sz="2600" spc="-1" strike="noStrike">
              <a:latin typeface="Raleway"/>
            </a:endParaRPr>
          </a:p>
          <a:p>
            <a:pPr>
              <a:lnSpc>
                <a:spcPct val="100000"/>
              </a:lnSpc>
            </a:pPr>
            <a:r>
              <a:rPr b="0" lang="en-US" sz="2600" spc="-1" strike="noStrike">
                <a:solidFill>
                  <a:srgbClr val="3465a4"/>
                </a:solidFill>
                <a:latin typeface="Raleway"/>
                <a:ea typeface="Raleway"/>
              </a:rPr>
              <a:t>   </a:t>
            </a:r>
            <a:r>
              <a:rPr b="0" lang="en-US" sz="2600" spc="-1" strike="noStrike">
                <a:solidFill>
                  <a:srgbClr val="3465a4"/>
                </a:solidFill>
                <a:latin typeface="Raleway"/>
                <a:ea typeface="Raleway"/>
              </a:rPr>
              <a:t>Wail, for the day of the Lord is at hand! It will come as destruction from the Almighty. (7) Therefore all hands will be limp, every man’s heart will </a:t>
            </a:r>
            <a:r>
              <a:rPr b="1" lang="en-US" sz="2600" spc="-1" strike="noStrike">
                <a:solidFill>
                  <a:srgbClr val="3465a4"/>
                </a:solidFill>
                <a:latin typeface="Raleway"/>
                <a:ea typeface="Raleway"/>
              </a:rPr>
              <a:t>melt</a:t>
            </a:r>
            <a:r>
              <a:rPr b="0" lang="en-US" sz="2600" spc="-1" strike="noStrike">
                <a:solidFill>
                  <a:srgbClr val="3465a4"/>
                </a:solidFill>
                <a:latin typeface="Raleway"/>
                <a:ea typeface="Raleway"/>
              </a:rPr>
              <a:t>, (8) and they will be afraid...</a:t>
            </a:r>
            <a:endParaRPr b="0" lang="en-US" sz="2600" spc="-1" strike="noStrike">
              <a:latin typeface="Raleway"/>
            </a:endParaRPr>
          </a:p>
          <a:p>
            <a:pPr>
              <a:lnSpc>
                <a:spcPct val="120000"/>
              </a:lnSpc>
            </a:pPr>
            <a:r>
              <a:rPr b="0" lang="en-GB" sz="2600" spc="-1" strike="noStrike">
                <a:solidFill>
                  <a:srgbClr val="3465a4"/>
                </a:solidFill>
                <a:latin typeface="ITC Souvenir Demi"/>
                <a:ea typeface="ITC Souvenir Demi"/>
              </a:rPr>
              <a:t>Isaiah 2:20,21</a:t>
            </a:r>
            <a:endParaRPr b="0" lang="en-US" sz="2600" spc="-1" strike="noStrike">
              <a:latin typeface="Raleway"/>
            </a:endParaRPr>
          </a:p>
          <a:p>
            <a:pPr>
              <a:lnSpc>
                <a:spcPct val="100000"/>
              </a:lnSpc>
            </a:pPr>
            <a:r>
              <a:rPr b="0" lang="en-US" sz="2600" spc="-1" strike="noStrike">
                <a:solidFill>
                  <a:srgbClr val="3465a4"/>
                </a:solidFill>
                <a:latin typeface="Raleway"/>
                <a:ea typeface="Raleway"/>
              </a:rPr>
              <a:t>   </a:t>
            </a:r>
            <a:r>
              <a:rPr b="0" lang="en-US" sz="2600" spc="-1" strike="noStrike">
                <a:solidFill>
                  <a:srgbClr val="3465a4"/>
                </a:solidFill>
                <a:latin typeface="Raleway"/>
                <a:ea typeface="Raleway"/>
              </a:rPr>
              <a:t>In that day a man will cast away his idols of </a:t>
            </a:r>
            <a:r>
              <a:rPr b="1" lang="en-US" sz="2600" spc="-1" strike="noStrike">
                <a:solidFill>
                  <a:srgbClr val="3465a4"/>
                </a:solidFill>
                <a:latin typeface="Raleway"/>
                <a:ea typeface="Raleway"/>
              </a:rPr>
              <a:t>silver</a:t>
            </a:r>
            <a:r>
              <a:rPr b="0" lang="en-US" sz="2600" spc="-1" strike="noStrike">
                <a:solidFill>
                  <a:srgbClr val="3465a4"/>
                </a:solidFill>
                <a:latin typeface="Raleway"/>
                <a:ea typeface="Raleway"/>
              </a:rPr>
              <a:t> and his idols of </a:t>
            </a:r>
            <a:r>
              <a:rPr b="1" lang="en-US" sz="2600" spc="-1" strike="noStrike">
                <a:solidFill>
                  <a:srgbClr val="3465a4"/>
                </a:solidFill>
                <a:latin typeface="Raleway"/>
                <a:ea typeface="Raleway"/>
              </a:rPr>
              <a:t>gold</a:t>
            </a:r>
            <a:r>
              <a:rPr b="0" lang="en-US" sz="2600" spc="-1" strike="noStrike">
                <a:solidFill>
                  <a:srgbClr val="3465a4"/>
                </a:solidFill>
                <a:latin typeface="Raleway"/>
                <a:ea typeface="Raleway"/>
              </a:rPr>
              <a:t>… to the moles and bats, (21) to go into the clefts of the rocks, and into the crags of the rugged rocks, from the terror of the Lord and the glory of His majesty, when He arises to shake the earth mightily.</a:t>
            </a:r>
            <a:endParaRPr b="0" lang="en-US" sz="2600" spc="-1" strike="noStrike">
              <a:latin typeface="Raleway"/>
            </a:endParaRPr>
          </a:p>
        </p:txBody>
      </p:sp>
    </p:spTree>
  </p:cSld>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5" name="PlaceHolder 1"/>
          <p:cNvSpPr>
            <a:spLocks noGrp="1"/>
          </p:cNvSpPr>
          <p:nvPr>
            <p:ph type="sldImg"/>
          </p:nvPr>
        </p:nvSpPr>
        <p:spPr>
          <a:xfrm>
            <a:off x="533520" y="718560"/>
            <a:ext cx="6704640" cy="3771360"/>
          </a:xfrm>
          <a:prstGeom prst="rect">
            <a:avLst/>
          </a:prstGeom>
        </p:spPr>
      </p:sp>
      <p:sp>
        <p:nvSpPr>
          <p:cNvPr id="206"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The horror and despair of those who have violated God’s law and rejected His offers of mercy is impossible to describe. They see the utter worthlessness of their riches and everything they have lived for.  The terrified wails of demons and men are heard above the thunder and shaking of the earth, as it is enveloped by lightning and flame. </a:t>
            </a:r>
            <a:r>
              <a:rPr b="0" lang="en-US" sz="2800" spc="-1" strike="noStrike">
                <a:solidFill>
                  <a:srgbClr val="ff0000"/>
                </a:solidFill>
                <a:latin typeface="Raleway"/>
              </a:rPr>
              <a:t>Why do they cry for the rocks and the mountains to fall on them?</a:t>
            </a:r>
            <a:endParaRPr b="0" lang="en-US" sz="2800" spc="-1" strike="noStrike">
              <a:latin typeface="Raleway"/>
            </a:endParaRPr>
          </a:p>
        </p:txBody>
      </p:sp>
    </p:spTree>
  </p:cSld>
</p:notes>
</file>

<file path=ppt/notesSlides/notesSlide2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7" name="PlaceHolder 1"/>
          <p:cNvSpPr>
            <a:spLocks noGrp="1"/>
          </p:cNvSpPr>
          <p:nvPr>
            <p:ph type="sldImg"/>
          </p:nvPr>
        </p:nvSpPr>
        <p:spPr>
          <a:xfrm>
            <a:off x="533520" y="718560"/>
            <a:ext cx="6704640" cy="3771360"/>
          </a:xfrm>
          <a:prstGeom prst="rect">
            <a:avLst/>
          </a:prstGeom>
        </p:spPr>
      </p:sp>
      <p:sp>
        <p:nvSpPr>
          <p:cNvPr id="208" name="PlaceHolder 2"/>
          <p:cNvSpPr>
            <a:spLocks noGrp="1"/>
          </p:cNvSpPr>
          <p:nvPr>
            <p:ph type="body"/>
          </p:nvPr>
        </p:nvSpPr>
        <p:spPr>
          <a:xfrm>
            <a:off x="457200" y="4572000"/>
            <a:ext cx="7086600" cy="5746680"/>
          </a:xfrm>
          <a:prstGeom prst="rect">
            <a:avLst/>
          </a:prstGeom>
        </p:spPr>
        <p:txBody>
          <a:bodyPr lIns="0" rIns="0" tIns="0" bIns="0">
            <a:noAutofit/>
          </a:bodyPr>
          <a:p>
            <a:pPr>
              <a:lnSpc>
                <a:spcPct val="120000"/>
              </a:lnSpc>
            </a:pPr>
            <a:r>
              <a:rPr b="0" lang="en-GB" sz="2600" spc="-1" strike="noStrike">
                <a:solidFill>
                  <a:srgbClr val="3465a4"/>
                </a:solidFill>
                <a:latin typeface="ITC Souvenir Demi"/>
                <a:ea typeface="ITC Souvenir Demi"/>
              </a:rPr>
              <a:t>Revelation 6:14-17</a:t>
            </a:r>
            <a:endParaRPr b="0" lang="en-US" sz="2600" spc="-1" strike="noStrike">
              <a:latin typeface="Raleway"/>
            </a:endParaRPr>
          </a:p>
          <a:p>
            <a:pPr>
              <a:lnSpc>
                <a:spcPct val="100000"/>
              </a:lnSpc>
            </a:pPr>
            <a:r>
              <a:rPr b="0" lang="en-US" sz="2600" spc="-1" strike="noStrike">
                <a:solidFill>
                  <a:srgbClr val="3465a4"/>
                </a:solidFill>
                <a:latin typeface="Raleway"/>
                <a:ea typeface="Raleway"/>
              </a:rPr>
              <a:t>    </a:t>
            </a:r>
            <a:r>
              <a:rPr b="0" lang="en-US" sz="2600" spc="-1" strike="noStrike">
                <a:solidFill>
                  <a:srgbClr val="3465a4"/>
                </a:solidFill>
                <a:latin typeface="Raleway"/>
                <a:ea typeface="Raleway"/>
              </a:rPr>
              <a:t>Then the sky receded as a scroll when it is rolled up, and every mountain and island was moved out of its place. (15) And the kings of the earth, the great men, the rich men, the commanders, the mighty men, every slave and every free man, hid themselves in the caves and in the rocks of the mountains, (16) and said to the mountains and rocks, “Fall on us and hide us from the face of Him who sits on the throne and from the </a:t>
            </a:r>
            <a:r>
              <a:rPr b="1" lang="en-US" sz="2600" spc="-1" strike="noStrike">
                <a:solidFill>
                  <a:srgbClr val="3465a4"/>
                </a:solidFill>
                <a:latin typeface="Raleway"/>
                <a:ea typeface="Raleway"/>
              </a:rPr>
              <a:t>wrath</a:t>
            </a:r>
            <a:r>
              <a:rPr b="0" lang="en-US" sz="2600" spc="-1" strike="noStrike">
                <a:solidFill>
                  <a:srgbClr val="3465a4"/>
                </a:solidFill>
                <a:latin typeface="Raleway"/>
                <a:ea typeface="Raleway"/>
              </a:rPr>
              <a:t> of the Lamb! (17) For the great day of His wrath has come, and who is able to </a:t>
            </a:r>
            <a:r>
              <a:rPr b="1" lang="en-US" sz="2600" spc="-1" strike="noStrike">
                <a:solidFill>
                  <a:srgbClr val="3465a4"/>
                </a:solidFill>
                <a:latin typeface="Raleway"/>
                <a:ea typeface="Raleway"/>
              </a:rPr>
              <a:t>stand</a:t>
            </a:r>
            <a:r>
              <a:rPr b="0" lang="en-US" sz="2600" spc="-1" strike="noStrike">
                <a:solidFill>
                  <a:srgbClr val="3465a4"/>
                </a:solidFill>
                <a:latin typeface="Raleway"/>
                <a:ea typeface="Raleway"/>
              </a:rPr>
              <a:t>?”</a:t>
            </a:r>
            <a:endParaRPr b="0" lang="en-US" sz="2600" spc="-1" strike="noStrike">
              <a:latin typeface="Raleway"/>
            </a:endParaRP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9" name="PlaceHolder 1"/>
          <p:cNvSpPr>
            <a:spLocks noGrp="1"/>
          </p:cNvSpPr>
          <p:nvPr>
            <p:ph type="sldImg"/>
          </p:nvPr>
        </p:nvSpPr>
        <p:spPr>
          <a:xfrm>
            <a:off x="533520" y="718560"/>
            <a:ext cx="6704640" cy="3771360"/>
          </a:xfrm>
          <a:prstGeom prst="rect">
            <a:avLst/>
          </a:prstGeom>
        </p:spPr>
      </p:sp>
      <p:sp>
        <p:nvSpPr>
          <p:cNvPr id="210"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The wicked are destroyed </a:t>
            </a:r>
            <a:r>
              <a:rPr b="0" i="1" lang="en-US" sz="2800" spc="-1" strike="noStrike">
                <a:latin typeface="Raleway"/>
              </a:rPr>
              <a:t>“by the brightness of His coming”.*  </a:t>
            </a:r>
            <a:endParaRPr b="0" lang="en-US" sz="2800" spc="-1" strike="noStrike">
              <a:latin typeface="Raleway"/>
            </a:endParaRPr>
          </a:p>
          <a:p>
            <a:r>
              <a:rPr b="0" i="1" lang="en-US" sz="2800" spc="-1" strike="noStrike">
                <a:solidFill>
                  <a:srgbClr val="ff0000"/>
                </a:solidFill>
                <a:latin typeface="Raleway"/>
              </a:rPr>
              <a:t>   </a:t>
            </a:r>
            <a:r>
              <a:rPr b="0" lang="en-US" sz="2800" spc="-1" strike="noStrike">
                <a:solidFill>
                  <a:srgbClr val="ff0000"/>
                </a:solidFill>
                <a:latin typeface="Raleway"/>
              </a:rPr>
              <a:t>How does the Bible describe this event? </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r>
              <a:rPr b="0" lang="en-US" sz="2800" spc="-1" strike="noStrike">
                <a:latin typeface="Raleway"/>
              </a:rPr>
              <a:t>   </a:t>
            </a:r>
            <a:r>
              <a:rPr b="0" lang="en-US" sz="2000" spc="-1" strike="noStrike">
                <a:latin typeface="Raleway"/>
              </a:rPr>
              <a:t>*2 Thessalonians 2:8</a:t>
            </a:r>
            <a:endParaRPr b="0" lang="en-US" sz="2000" spc="-1" strike="noStrike">
              <a:latin typeface="Raleway"/>
            </a:endParaRPr>
          </a:p>
        </p:txBody>
      </p:sp>
    </p:spTree>
  </p:cSld>
</p:note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1" name="PlaceHolder 1"/>
          <p:cNvSpPr>
            <a:spLocks noGrp="1"/>
          </p:cNvSpPr>
          <p:nvPr>
            <p:ph type="sldImg"/>
          </p:nvPr>
        </p:nvSpPr>
        <p:spPr>
          <a:xfrm>
            <a:off x="533520" y="718560"/>
            <a:ext cx="6704640" cy="3771360"/>
          </a:xfrm>
          <a:prstGeom prst="rect">
            <a:avLst/>
          </a:prstGeom>
        </p:spPr>
      </p:sp>
      <p:sp>
        <p:nvSpPr>
          <p:cNvPr id="212"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600" spc="-1" strike="noStrike">
                <a:solidFill>
                  <a:srgbClr val="3465a4"/>
                </a:solidFill>
                <a:latin typeface="ITC Souvenir Demi"/>
                <a:ea typeface="ITC Souvenir Demi"/>
              </a:rPr>
              <a:t>Isaiah 26:21</a:t>
            </a:r>
            <a:endParaRPr b="0" lang="en-US" sz="2600" spc="-1" strike="noStrike">
              <a:latin typeface="Raleway"/>
            </a:endParaRPr>
          </a:p>
          <a:p>
            <a:pPr>
              <a:lnSpc>
                <a:spcPct val="100000"/>
              </a:lnSpc>
            </a:pPr>
            <a:r>
              <a:rPr b="0" lang="en-US" sz="2600" spc="-1" strike="noStrike">
                <a:solidFill>
                  <a:srgbClr val="3465a4"/>
                </a:solidFill>
                <a:latin typeface="Raleway"/>
                <a:ea typeface="Raleway"/>
              </a:rPr>
              <a:t>   </a:t>
            </a:r>
            <a:r>
              <a:rPr b="0" lang="en-US" sz="2600" spc="-1" strike="noStrike">
                <a:solidFill>
                  <a:srgbClr val="3465a4"/>
                </a:solidFill>
                <a:latin typeface="Raleway"/>
                <a:ea typeface="Raleway"/>
              </a:rPr>
              <a:t>For behold, the Lord comes out of His place to punish the inhabitants of the earth for their iniquity; the earth will also disclose her blood, and will no more cover her </a:t>
            </a:r>
            <a:r>
              <a:rPr b="1" lang="en-US" sz="2600" spc="-1" strike="noStrike">
                <a:solidFill>
                  <a:srgbClr val="3465a4"/>
                </a:solidFill>
                <a:latin typeface="Raleway"/>
                <a:ea typeface="Raleway"/>
              </a:rPr>
              <a:t>slain</a:t>
            </a:r>
            <a:r>
              <a:rPr b="0" lang="en-US" sz="2600" spc="-1" strike="noStrike">
                <a:solidFill>
                  <a:srgbClr val="3465a4"/>
                </a:solidFill>
                <a:latin typeface="Raleway"/>
                <a:ea typeface="Raleway"/>
              </a:rPr>
              <a:t>.</a:t>
            </a:r>
            <a:endParaRPr b="0" lang="en-US" sz="2600" spc="-1" strike="noStrike">
              <a:latin typeface="Raleway"/>
            </a:endParaRPr>
          </a:p>
          <a:p>
            <a:pPr>
              <a:lnSpc>
                <a:spcPct val="100000"/>
              </a:lnSpc>
            </a:pPr>
            <a:endParaRPr b="0" lang="en-US" sz="2600" spc="-1" strike="noStrike">
              <a:latin typeface="Raleway"/>
            </a:endParaRPr>
          </a:p>
          <a:p>
            <a:pPr>
              <a:lnSpc>
                <a:spcPct val="100000"/>
              </a:lnSpc>
            </a:pPr>
            <a:r>
              <a:rPr b="0" lang="en-GB" sz="2600" spc="-1" strike="noStrike">
                <a:solidFill>
                  <a:srgbClr val="3465a4"/>
                </a:solidFill>
                <a:latin typeface="ITC Souvenir Demi"/>
                <a:ea typeface="ITC Souvenir Demi"/>
              </a:rPr>
              <a:t>Jeremiah 25:33</a:t>
            </a:r>
            <a:endParaRPr b="0" lang="en-US" sz="2600" spc="-1" strike="noStrike">
              <a:latin typeface="Raleway"/>
            </a:endParaRPr>
          </a:p>
          <a:p>
            <a:pPr>
              <a:lnSpc>
                <a:spcPct val="100000"/>
              </a:lnSpc>
            </a:pPr>
            <a:r>
              <a:rPr b="0" lang="en-US" sz="2600" spc="-1" strike="noStrike">
                <a:solidFill>
                  <a:srgbClr val="3465a4"/>
                </a:solidFill>
                <a:latin typeface="Raleway"/>
                <a:ea typeface="Raleway"/>
              </a:rPr>
              <a:t>   </a:t>
            </a:r>
            <a:r>
              <a:rPr b="0" lang="en-US" sz="2600" spc="-1" strike="noStrike">
                <a:solidFill>
                  <a:srgbClr val="3465a4"/>
                </a:solidFill>
                <a:latin typeface="Raleway"/>
                <a:ea typeface="Raleway"/>
              </a:rPr>
              <a:t>And at that day the slain of the Lord shall be from one end of the earth even to the other end of the earth. They shall not be lamented, or gathered, or buried; they shall become </a:t>
            </a:r>
            <a:r>
              <a:rPr b="1" lang="en-US" sz="2600" spc="-1" strike="noStrike">
                <a:solidFill>
                  <a:srgbClr val="3465a4"/>
                </a:solidFill>
                <a:latin typeface="Raleway"/>
                <a:ea typeface="Raleway"/>
              </a:rPr>
              <a:t>refuse</a:t>
            </a:r>
            <a:r>
              <a:rPr b="0" lang="en-US" sz="2600" spc="-1" strike="noStrike">
                <a:solidFill>
                  <a:srgbClr val="3465a4"/>
                </a:solidFill>
                <a:latin typeface="Raleway"/>
                <a:ea typeface="Raleway"/>
              </a:rPr>
              <a:t> on the ground.</a:t>
            </a:r>
            <a:endParaRPr b="0" lang="en-US" sz="2600" spc="-1" strike="noStrike">
              <a:latin typeface="Raleway"/>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3" name="PlaceHolder 1"/>
          <p:cNvSpPr>
            <a:spLocks noGrp="1"/>
          </p:cNvSpPr>
          <p:nvPr>
            <p:ph type="sldImg"/>
          </p:nvPr>
        </p:nvSpPr>
        <p:spPr>
          <a:xfrm>
            <a:off x="533520" y="718560"/>
            <a:ext cx="6704640" cy="3771360"/>
          </a:xfrm>
          <a:prstGeom prst="rect">
            <a:avLst/>
          </a:prstGeom>
        </p:spPr>
      </p:sp>
      <p:sp>
        <p:nvSpPr>
          <p:cNvPr id="214"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ea typeface="Microsoft YaHei"/>
              </a:rPr>
              <a:t>The whole earth resembles a desolate battlefield. </a:t>
            </a:r>
            <a:endParaRPr b="0" lang="en-US" sz="2800" spc="-1" strike="noStrike">
              <a:latin typeface="Raleway"/>
            </a:endParaRPr>
          </a:p>
          <a:p>
            <a:r>
              <a:rPr b="0" lang="en-US" sz="2800" spc="-1" strike="noStrike">
                <a:latin typeface="Raleway"/>
                <a:ea typeface="Microsoft YaHei"/>
              </a:rPr>
              <a:t>   </a:t>
            </a:r>
            <a:r>
              <a:rPr b="0" lang="en-US" sz="2800" spc="-1" strike="noStrike">
                <a:solidFill>
                  <a:srgbClr val="ff0000"/>
                </a:solidFill>
                <a:latin typeface="Raleway"/>
              </a:rPr>
              <a:t>What happens to Satan?</a:t>
            </a:r>
            <a:endParaRPr b="0" lang="en-US" sz="2800" spc="-1" strike="noStrike">
              <a:latin typeface="Raleway"/>
            </a:endParaRPr>
          </a:p>
          <a:p>
            <a:endParaRPr b="0" lang="en-US" sz="2800" spc="-1" strike="noStrike">
              <a:latin typeface="Raleway"/>
            </a:endParaRPr>
          </a:p>
        </p:txBody>
      </p:sp>
    </p:spTree>
  </p:cSld>
</p:notes>
</file>

<file path=ppt/notesSlides/notesSlide2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5" name="PlaceHolder 1"/>
          <p:cNvSpPr>
            <a:spLocks noGrp="1"/>
          </p:cNvSpPr>
          <p:nvPr>
            <p:ph type="sldImg"/>
          </p:nvPr>
        </p:nvSpPr>
        <p:spPr>
          <a:xfrm>
            <a:off x="533520" y="718560"/>
            <a:ext cx="6704640" cy="3771360"/>
          </a:xfrm>
          <a:prstGeom prst="rect">
            <a:avLst/>
          </a:prstGeom>
        </p:spPr>
      </p:sp>
      <p:sp>
        <p:nvSpPr>
          <p:cNvPr id="216"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Leviticus 16:10</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But the goat on which the lot fell to be the scapegoat shall be presented alive before the Lord, to make atonement upon it, and to let it go as the scapegoat into the </a:t>
            </a:r>
            <a:r>
              <a:rPr b="1" lang="en-US" sz="2800" spc="-1" strike="noStrike">
                <a:solidFill>
                  <a:srgbClr val="3465a4"/>
                </a:solidFill>
                <a:latin typeface="Raleway"/>
                <a:ea typeface="Raleway"/>
              </a:rPr>
              <a:t>wilderness</a:t>
            </a:r>
            <a:r>
              <a:rPr b="0" lang="en-US" sz="2800" spc="-1" strike="noStrike">
                <a:solidFill>
                  <a:srgbClr val="3465a4"/>
                </a:solidFill>
                <a:latin typeface="Raleway"/>
                <a:ea typeface="Raleway"/>
              </a:rPr>
              <a:t>.</a:t>
            </a:r>
            <a:endParaRPr b="0" lang="en-US" sz="2800" spc="-1" strike="noStrike">
              <a:latin typeface="Raleway"/>
            </a:endParaRPr>
          </a:p>
        </p:txBody>
      </p:sp>
    </p:spTree>
  </p:cSld>
</p:notes>
</file>

<file path=ppt/notesSlides/notesSlide2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7" name="PlaceHolder 1"/>
          <p:cNvSpPr>
            <a:spLocks noGrp="1"/>
          </p:cNvSpPr>
          <p:nvPr>
            <p:ph type="sldImg"/>
          </p:nvPr>
        </p:nvSpPr>
        <p:spPr>
          <a:xfrm>
            <a:off x="533520" y="718560"/>
            <a:ext cx="6704640" cy="3771360"/>
          </a:xfrm>
          <a:prstGeom prst="rect">
            <a:avLst/>
          </a:prstGeom>
        </p:spPr>
      </p:sp>
      <p:sp>
        <p:nvSpPr>
          <p:cNvPr id="21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rPr>
              <a:t>Now an event portrayed by the ancient Hebrew sanctuary is fulfilled. The yearly ritual of sin offerings culminated in the high priest symbolically transferring all the accumulated sins onto a scapegoat. This goat, representing Satan, was then led away into the desolate, uninhabited wilderness to die. </a:t>
            </a:r>
            <a:endParaRPr b="0" lang="en-US" sz="2800" spc="-1" strike="noStrike">
              <a:latin typeface="Raleway"/>
            </a:endParaRPr>
          </a:p>
          <a:p>
            <a:r>
              <a:rPr b="0" lang="en-US" sz="2800" spc="-1" strike="noStrike">
                <a:solidFill>
                  <a:srgbClr val="ff4000"/>
                </a:solidFill>
                <a:latin typeface="Raleway"/>
              </a:rPr>
              <a:t>   </a:t>
            </a:r>
            <a:r>
              <a:rPr b="0" lang="en-US" sz="2800" spc="-1" strike="noStrike">
                <a:solidFill>
                  <a:srgbClr val="ff4000"/>
                </a:solidFill>
                <a:latin typeface="Raleway"/>
              </a:rPr>
              <a:t>Where does Satan spend the millennium? </a:t>
            </a:r>
            <a:endParaRPr b="0" lang="en-US" sz="2800" spc="-1" strike="noStrike">
              <a:latin typeface="Raleway"/>
            </a:endParaRPr>
          </a:p>
        </p:txBody>
      </p:sp>
    </p:spTree>
  </p:cSld>
</p:notes>
</file>

<file path=ppt/notesSlides/notesSlide2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9" name="PlaceHolder 1"/>
          <p:cNvSpPr>
            <a:spLocks noGrp="1"/>
          </p:cNvSpPr>
          <p:nvPr>
            <p:ph type="sldImg"/>
          </p:nvPr>
        </p:nvSpPr>
        <p:spPr>
          <a:xfrm>
            <a:off x="533520" y="718560"/>
            <a:ext cx="6704640" cy="3771360"/>
          </a:xfrm>
          <a:prstGeom prst="rect">
            <a:avLst/>
          </a:prstGeom>
        </p:spPr>
      </p:sp>
      <p:sp>
        <p:nvSpPr>
          <p:cNvPr id="220" name="PlaceHolder 2"/>
          <p:cNvSpPr>
            <a:spLocks noGrp="1"/>
          </p:cNvSpPr>
          <p:nvPr>
            <p:ph type="body"/>
          </p:nvPr>
        </p:nvSpPr>
        <p:spPr>
          <a:xfrm>
            <a:off x="457200" y="4752000"/>
            <a:ext cx="7086600" cy="556164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Revelation 20:1-3</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Then I saw an angel coming down from heaven, having the key to the bottomless pit and a great chain in his hand. (2) He laid hold of the dragon, that serpent of old, who is the Devil and Satan, and bound him for a thousand years; (3) and he cast him into the bottomless pit, and shut him up, and set a seal on him, so that he should deceive the nations no more till the </a:t>
            </a:r>
            <a:r>
              <a:rPr b="1" lang="en-US" sz="2800" spc="-1" strike="noStrike">
                <a:solidFill>
                  <a:srgbClr val="3465a4"/>
                </a:solidFill>
                <a:latin typeface="Raleway"/>
                <a:ea typeface="Raleway"/>
              </a:rPr>
              <a:t>thousand years</a:t>
            </a:r>
            <a:r>
              <a:rPr b="0" lang="en-US" sz="2800" spc="-1" strike="noStrike">
                <a:solidFill>
                  <a:srgbClr val="3465a4"/>
                </a:solidFill>
                <a:latin typeface="Raleway"/>
                <a:ea typeface="Raleway"/>
              </a:rPr>
              <a:t> were finished. But after these things he must be released for a little while.</a:t>
            </a:r>
            <a:endParaRPr b="0" lang="en-US" sz="2800" spc="-1" strike="noStrike">
              <a:latin typeface="Raleway"/>
            </a:endParaRPr>
          </a:p>
        </p:txBody>
      </p:sp>
    </p:spTree>
  </p:cSld>
</p:notes>
</file>

<file path=ppt/notesSlides/notesSlide2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1" name="PlaceHolder 1"/>
          <p:cNvSpPr>
            <a:spLocks noGrp="1"/>
          </p:cNvSpPr>
          <p:nvPr>
            <p:ph type="sldImg"/>
          </p:nvPr>
        </p:nvSpPr>
        <p:spPr>
          <a:xfrm>
            <a:off x="533520" y="718560"/>
            <a:ext cx="6704640" cy="3771360"/>
          </a:xfrm>
          <a:prstGeom prst="rect">
            <a:avLst/>
          </a:prstGeom>
        </p:spPr>
      </p:sp>
      <p:sp>
        <p:nvSpPr>
          <p:cNvPr id="22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After the second coming of Jesus and the destruction of the wicked, Satan is banished for a thousand years. This is the beginning of the millennium. </a:t>
            </a:r>
            <a:endParaRPr b="0" lang="en-US" sz="2800" spc="-1" strike="noStrike">
              <a:latin typeface="Raleway"/>
            </a:endParaRPr>
          </a:p>
          <a:p>
            <a:r>
              <a:rPr b="0" lang="en-US" sz="2800" spc="-1" strike="noStrike">
                <a:latin typeface="Raleway"/>
                <a:ea typeface="Microsoft YaHei"/>
              </a:rPr>
              <a:t>   </a:t>
            </a:r>
            <a:r>
              <a:rPr b="0" lang="en-US" sz="2800" spc="-1" strike="noStrike">
                <a:latin typeface="Raleway"/>
                <a:ea typeface="Microsoft YaHei"/>
              </a:rPr>
              <a:t>The “bottomless pit” represents the earth in a state of darkness and chaos.      </a:t>
            </a:r>
            <a:r>
              <a:rPr b="0" lang="en-US" sz="2800" spc="-1" strike="noStrike">
                <a:latin typeface="Raleway"/>
              </a:rPr>
              <a:t>   </a:t>
            </a:r>
            <a:r>
              <a:rPr b="0" lang="en-US" sz="2800" spc="-1" strike="noStrike">
                <a:solidFill>
                  <a:srgbClr val="ff4000"/>
                </a:solidFill>
                <a:latin typeface="Raleway"/>
              </a:rPr>
              <a:t>How does the Bible describe the earth in the beginning?</a:t>
            </a:r>
            <a:endParaRPr b="0" lang="en-US" sz="2800" spc="-1" strike="noStrike">
              <a:latin typeface="Raleway"/>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3" name="PlaceHolder 1"/>
          <p:cNvSpPr>
            <a:spLocks noGrp="1"/>
          </p:cNvSpPr>
          <p:nvPr>
            <p:ph type="sldImg"/>
          </p:nvPr>
        </p:nvSpPr>
        <p:spPr>
          <a:xfrm>
            <a:off x="533520" y="718560"/>
            <a:ext cx="6704640" cy="3771360"/>
          </a:xfrm>
          <a:prstGeom prst="rect">
            <a:avLst/>
          </a:prstGeom>
        </p:spPr>
      </p:sp>
      <p:sp>
        <p:nvSpPr>
          <p:cNvPr id="224"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Genesis 1:1,2</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In the beginning God created the heavens and the earth. (2) The earth was without form, and </a:t>
            </a:r>
            <a:r>
              <a:rPr b="1" lang="en-US" sz="2800" spc="-1" strike="noStrike">
                <a:solidFill>
                  <a:srgbClr val="3465a4"/>
                </a:solidFill>
                <a:latin typeface="Raleway"/>
                <a:ea typeface="Raleway"/>
              </a:rPr>
              <a:t>void</a:t>
            </a:r>
            <a:r>
              <a:rPr b="0" lang="en-US" sz="2800" spc="-1" strike="noStrike">
                <a:solidFill>
                  <a:srgbClr val="3465a4"/>
                </a:solidFill>
                <a:latin typeface="Raleway"/>
                <a:ea typeface="Raleway"/>
              </a:rPr>
              <a:t>; and </a:t>
            </a:r>
            <a:r>
              <a:rPr b="1" lang="en-US" sz="2800" spc="-1" strike="noStrike">
                <a:solidFill>
                  <a:srgbClr val="3465a4"/>
                </a:solidFill>
                <a:latin typeface="Raleway"/>
                <a:ea typeface="Raleway"/>
              </a:rPr>
              <a:t>darkness</a:t>
            </a:r>
            <a:r>
              <a:rPr b="0" lang="en-US" sz="2800" spc="-1" strike="noStrike">
                <a:solidFill>
                  <a:srgbClr val="3465a4"/>
                </a:solidFill>
                <a:latin typeface="Raleway"/>
                <a:ea typeface="Raleway"/>
              </a:rPr>
              <a:t> was on the face of the deep.</a:t>
            </a:r>
            <a:endParaRPr b="0" lang="en-US" sz="2800" spc="-1" strike="noStrike">
              <a:latin typeface="Raleway"/>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5" name="PlaceHolder 1"/>
          <p:cNvSpPr>
            <a:spLocks noGrp="1"/>
          </p:cNvSpPr>
          <p:nvPr>
            <p:ph type="sldImg"/>
          </p:nvPr>
        </p:nvSpPr>
        <p:spPr>
          <a:xfrm>
            <a:off x="533520" y="718560"/>
            <a:ext cx="6704640" cy="3771360"/>
          </a:xfrm>
          <a:prstGeom prst="rect">
            <a:avLst/>
          </a:prstGeom>
        </p:spPr>
      </p:sp>
      <p:sp>
        <p:nvSpPr>
          <p:cNvPr id="226"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In the beginning the earth was empty, without form, and dark. During the millennium it will be brought back, at least partly, to this same state. </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How does Jeremiah describe it?</a:t>
            </a:r>
            <a:endParaRPr b="0" lang="en-US" sz="2800" spc="-1" strike="noStrike">
              <a:latin typeface="Raleway"/>
            </a:endParaRP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7" name="PlaceHolder 1"/>
          <p:cNvSpPr>
            <a:spLocks noGrp="1"/>
          </p:cNvSpPr>
          <p:nvPr>
            <p:ph type="sldImg"/>
          </p:nvPr>
        </p:nvSpPr>
        <p:spPr>
          <a:xfrm>
            <a:off x="533520" y="718560"/>
            <a:ext cx="6704640" cy="3771360"/>
          </a:xfrm>
          <a:prstGeom prst="rect">
            <a:avLst/>
          </a:prstGeom>
        </p:spPr>
      </p:sp>
      <p:sp>
        <p:nvSpPr>
          <p:cNvPr id="228"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Revelation 19:5</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I beheld the earth, and indeed it was without form, and ____; and the heavens, they had no _____. (24) I beheld the mountains, and indeed they trembled, and all the hills moved back and forth. (25) I beheld, and indeed there was no man, and all the birds of the heavens had fled. (26) I beheld, and indeed the fruitful land was a wilderness, and all its cities were broken down at the presence of the Lord, by His fierce anger.</a:t>
            </a:r>
            <a:endParaRPr b="0" lang="en-US" sz="2800" spc="-1" strike="noStrike">
              <a:latin typeface="Raleway"/>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9" name="PlaceHolder 1"/>
          <p:cNvSpPr>
            <a:spLocks noGrp="1"/>
          </p:cNvSpPr>
          <p:nvPr>
            <p:ph type="sldImg"/>
          </p:nvPr>
        </p:nvSpPr>
        <p:spPr>
          <a:xfrm>
            <a:off x="533520" y="718560"/>
            <a:ext cx="6704640" cy="3771360"/>
          </a:xfrm>
          <a:prstGeom prst="rect">
            <a:avLst/>
          </a:prstGeom>
        </p:spPr>
      </p:sp>
      <p:sp>
        <p:nvSpPr>
          <p:cNvPr id="230" name="PlaceHolder 2"/>
          <p:cNvSpPr>
            <a:spLocks noGrp="1"/>
          </p:cNvSpPr>
          <p:nvPr>
            <p:ph type="body"/>
          </p:nvPr>
        </p:nvSpPr>
        <p:spPr>
          <a:xfrm>
            <a:off x="457200" y="4752000"/>
            <a:ext cx="7086600" cy="584676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ea typeface="Microsoft YaHei"/>
              </a:rPr>
              <a:t>The earth is a desolate wreck. There are </a:t>
            </a:r>
            <a:r>
              <a:rPr b="0" lang="en-US" sz="2800" spc="-1" strike="noStrike">
                <a:latin typeface="Raleway"/>
              </a:rPr>
              <a:t>uprooted trees, ruins of cities destroyed by the earthquake, gaping chasms where mountains once stood. This chaotic mess will be Satan’s home with his evil angels during the millennium. He is described as being “bound” because he has no access to other worlds or to anyone that he can tempt or harass. There is no one left to deceive or ruin. For a thousand years, he is out of a job. </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How does Isaiah describe his overthrow?</a:t>
            </a:r>
            <a:endParaRPr b="0" lang="en-US" sz="2800" spc="-1" strike="noStrike">
              <a:latin typeface="Raleway"/>
            </a:endParaRPr>
          </a:p>
        </p:txBody>
      </p:sp>
    </p:spTree>
  </p:cSld>
</p:notes>
</file>

<file path=ppt/notesSlides/notesSlide3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1" name="PlaceHolder 1"/>
          <p:cNvSpPr>
            <a:spLocks noGrp="1"/>
          </p:cNvSpPr>
          <p:nvPr>
            <p:ph type="sldImg"/>
          </p:nvPr>
        </p:nvSpPr>
        <p:spPr>
          <a:xfrm>
            <a:off x="533520" y="718560"/>
            <a:ext cx="6704640" cy="3771360"/>
          </a:xfrm>
          <a:prstGeom prst="rect">
            <a:avLst/>
          </a:prstGeom>
        </p:spPr>
      </p:sp>
      <p:sp>
        <p:nvSpPr>
          <p:cNvPr id="232"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Isaiah 14:12-14</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How you are fallen from heaven, O Lucifer, son of the morning! How you are cut down to the ground, you who weakened the nations! (13) For you have said in your heart: ‘I will </a:t>
            </a:r>
            <a:r>
              <a:rPr b="1" lang="en-US" sz="2800" spc="-1" strike="noStrike">
                <a:solidFill>
                  <a:srgbClr val="3465a4"/>
                </a:solidFill>
                <a:latin typeface="Raleway"/>
                <a:ea typeface="Raleway"/>
              </a:rPr>
              <a:t>ascend</a:t>
            </a:r>
            <a:r>
              <a:rPr b="0" lang="en-US" sz="2800" spc="-1" strike="noStrike">
                <a:solidFill>
                  <a:srgbClr val="3465a4"/>
                </a:solidFill>
                <a:latin typeface="Raleway"/>
                <a:ea typeface="Raleway"/>
              </a:rPr>
              <a:t> into heaven, I will </a:t>
            </a:r>
            <a:r>
              <a:rPr b="1" lang="en-US" sz="2800" spc="-1" strike="noStrike">
                <a:solidFill>
                  <a:srgbClr val="3465a4"/>
                </a:solidFill>
                <a:latin typeface="Raleway"/>
                <a:ea typeface="Raleway"/>
              </a:rPr>
              <a:t>exalt</a:t>
            </a:r>
            <a:r>
              <a:rPr b="0" lang="en-US" sz="2800" spc="-1" strike="noStrike">
                <a:solidFill>
                  <a:srgbClr val="3465a4"/>
                </a:solidFill>
                <a:latin typeface="Raleway"/>
                <a:ea typeface="Raleway"/>
              </a:rPr>
              <a:t> my throne above the stars of God...(14) I will ascend above the heights of the clouds, I will be </a:t>
            </a:r>
            <a:r>
              <a:rPr b="1" lang="en-US" sz="2800" spc="-1" strike="noStrike">
                <a:solidFill>
                  <a:srgbClr val="3465a4"/>
                </a:solidFill>
                <a:latin typeface="Raleway"/>
                <a:ea typeface="Raleway"/>
              </a:rPr>
              <a:t>like</a:t>
            </a:r>
            <a:r>
              <a:rPr b="0" lang="en-US" sz="2800" spc="-1" strike="noStrike">
                <a:solidFill>
                  <a:srgbClr val="3465a4"/>
                </a:solidFill>
                <a:latin typeface="Raleway"/>
                <a:ea typeface="Raleway"/>
              </a:rPr>
              <a:t> the Most High.’</a:t>
            </a:r>
            <a:endParaRPr b="0" lang="en-US" sz="2800" spc="-1" strike="noStrike">
              <a:latin typeface="Raleway"/>
            </a:endParaRPr>
          </a:p>
        </p:txBody>
      </p:sp>
    </p:spTree>
  </p:cSld>
</p:notes>
</file>

<file path=ppt/notesSlides/notesSlide3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3" name="PlaceHolder 1"/>
          <p:cNvSpPr>
            <a:spLocks noGrp="1"/>
          </p:cNvSpPr>
          <p:nvPr>
            <p:ph type="sldImg"/>
          </p:nvPr>
        </p:nvSpPr>
        <p:spPr>
          <a:xfrm>
            <a:off x="533520" y="718560"/>
            <a:ext cx="6704640" cy="3771360"/>
          </a:xfrm>
          <a:prstGeom prst="rect">
            <a:avLst/>
          </a:prstGeom>
        </p:spPr>
      </p:sp>
      <p:sp>
        <p:nvSpPr>
          <p:cNvPr id="234"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Isaiah 14:15-17</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(15) “Yet you shall be brought down to Sheol, to the lowest depths of the pit. (16) Those who see you will gaze at you, and consider you, saying: ‘Is this the man who made the earth tremble, who shook kingdoms, (17) who made the world as a wilderness and </a:t>
            </a:r>
            <a:r>
              <a:rPr b="1" lang="en-US" sz="2800" spc="-1" strike="noStrike">
                <a:solidFill>
                  <a:srgbClr val="3465a4"/>
                </a:solidFill>
                <a:latin typeface="Raleway"/>
                <a:ea typeface="Raleway"/>
              </a:rPr>
              <a:t>destroyed</a:t>
            </a:r>
            <a:r>
              <a:rPr b="0" lang="en-US" sz="2800" spc="-1" strike="noStrike">
                <a:solidFill>
                  <a:srgbClr val="3465a4"/>
                </a:solidFill>
                <a:latin typeface="Raleway"/>
                <a:ea typeface="Raleway"/>
              </a:rPr>
              <a:t> its cities, who did not open the house of his </a:t>
            </a:r>
            <a:r>
              <a:rPr b="1" lang="en-US" sz="2800" spc="-1" strike="noStrike">
                <a:solidFill>
                  <a:srgbClr val="3465a4"/>
                </a:solidFill>
                <a:latin typeface="Raleway"/>
                <a:ea typeface="Raleway"/>
              </a:rPr>
              <a:t>prisoners</a:t>
            </a:r>
            <a:r>
              <a:rPr b="0" lang="en-US" sz="2800" spc="-1" strike="noStrike">
                <a:solidFill>
                  <a:srgbClr val="3465a4"/>
                </a:solidFill>
                <a:latin typeface="Raleway"/>
                <a:ea typeface="Raleway"/>
              </a:rPr>
              <a:t>?’</a:t>
            </a:r>
            <a:endParaRPr b="0" lang="en-US" sz="2800" spc="-1" strike="noStrike">
              <a:latin typeface="Raleway"/>
            </a:endParaRPr>
          </a:p>
        </p:txBody>
      </p:sp>
    </p:spTree>
  </p:cSld>
</p:notes>
</file>

<file path=ppt/notesSlides/notesSlide3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5" name="PlaceHolder 1"/>
          <p:cNvSpPr>
            <a:spLocks noGrp="1"/>
          </p:cNvSpPr>
          <p:nvPr>
            <p:ph type="sldImg"/>
          </p:nvPr>
        </p:nvSpPr>
        <p:spPr>
          <a:xfrm>
            <a:off x="533520" y="718560"/>
            <a:ext cx="6704640" cy="3771360"/>
          </a:xfrm>
          <a:prstGeom prst="rect">
            <a:avLst/>
          </a:prstGeom>
        </p:spPr>
      </p:sp>
      <p:sp>
        <p:nvSpPr>
          <p:cNvPr id="236"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Satan’s work of rebellion has “made the earth tremble” for six thousand years. He has </a:t>
            </a:r>
            <a:r>
              <a:rPr b="0" i="1" lang="en-US" sz="2800" spc="-1" strike="noStrike">
                <a:latin typeface="Raleway"/>
              </a:rPr>
              <a:t>“made the world as a wilderness and destroyed its cities”</a:t>
            </a:r>
            <a:r>
              <a:rPr b="0" lang="en-US" sz="2800" spc="-1" strike="noStrike">
                <a:latin typeface="Raleway"/>
              </a:rPr>
              <a:t>, and his </a:t>
            </a:r>
            <a:r>
              <a:rPr b="0" i="1" lang="en-US" sz="2800" spc="-1" strike="noStrike">
                <a:latin typeface="Raleway"/>
              </a:rPr>
              <a:t>“prison house”</a:t>
            </a:r>
            <a:r>
              <a:rPr b="0" lang="en-US" sz="2800" spc="-1" strike="noStrike">
                <a:latin typeface="Raleway"/>
              </a:rPr>
              <a:t> has received God’s people. He would have kept them captive in their graves forever, but Jesus has set them free from the power of death. </a:t>
            </a:r>
            <a:r>
              <a:rPr b="0" lang="en-US" sz="2800" spc="-1" strike="noStrike">
                <a:solidFill>
                  <a:srgbClr val="ff0000"/>
                </a:solidFill>
                <a:latin typeface="Raleway"/>
              </a:rPr>
              <a:t>What does Satan do during the millennium?</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000000"/>
                </a:solidFill>
                <a:latin typeface="Raleway"/>
              </a:rPr>
              <a:t> </a:t>
            </a:r>
            <a:r>
              <a:rPr b="0" i="1" lang="en-US" sz="2000" spc="-1" strike="noStrike">
                <a:solidFill>
                  <a:srgbClr val="000000"/>
                </a:solidFill>
                <a:latin typeface="Raleway"/>
              </a:rPr>
              <a:t>*Isaiah 14:16,17</a:t>
            </a:r>
            <a:endParaRPr b="0" lang="en-US" sz="2000" spc="-1" strike="noStrike">
              <a:latin typeface="Raleway"/>
            </a:endParaRPr>
          </a:p>
        </p:txBody>
      </p:sp>
    </p:spTree>
  </p:cSld>
</p:notes>
</file>

<file path=ppt/notesSlides/notesSlide3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7" name="PlaceHolder 1"/>
          <p:cNvSpPr>
            <a:spLocks noGrp="1"/>
          </p:cNvSpPr>
          <p:nvPr>
            <p:ph type="sldImg"/>
          </p:nvPr>
        </p:nvSpPr>
        <p:spPr>
          <a:xfrm>
            <a:off x="533520" y="718560"/>
            <a:ext cx="6704640" cy="3771360"/>
          </a:xfrm>
          <a:prstGeom prst="rect">
            <a:avLst/>
          </a:prstGeom>
        </p:spPr>
      </p:sp>
      <p:sp>
        <p:nvSpPr>
          <p:cNvPr id="238"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Isaiah 14:18-20</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All the kings of the nations, all of them, sleep in glory, everyone in his own house; (19) but you are cast out of your </a:t>
            </a:r>
            <a:r>
              <a:rPr b="1" lang="en-US" sz="2800" spc="-1" strike="noStrike">
                <a:solidFill>
                  <a:srgbClr val="3465a4"/>
                </a:solidFill>
                <a:latin typeface="Raleway"/>
                <a:ea typeface="Raleway"/>
              </a:rPr>
              <a:t>grave</a:t>
            </a:r>
            <a:r>
              <a:rPr b="0" lang="en-US" sz="2800" spc="-1" strike="noStrike">
                <a:solidFill>
                  <a:srgbClr val="3465a4"/>
                </a:solidFill>
                <a:latin typeface="Raleway"/>
                <a:ea typeface="Raleway"/>
              </a:rPr>
              <a:t> like an abominable branch, like the garment of those who are slain, thrust through with a sword, who go down to the stones of the pit, like a corpse trodden underfoot. (20) You will not be joined with them in </a:t>
            </a:r>
            <a:r>
              <a:rPr b="1" lang="en-US" sz="2800" spc="-1" strike="noStrike">
                <a:solidFill>
                  <a:srgbClr val="3465a4"/>
                </a:solidFill>
                <a:latin typeface="Raleway"/>
                <a:ea typeface="Raleway"/>
              </a:rPr>
              <a:t>burial</a:t>
            </a:r>
            <a:r>
              <a:rPr b="0" lang="en-US" sz="2800" spc="-1" strike="noStrike">
                <a:solidFill>
                  <a:srgbClr val="3465a4"/>
                </a:solidFill>
                <a:latin typeface="Raleway"/>
                <a:ea typeface="Raleway"/>
              </a:rPr>
              <a:t>, because you have destroyed your land and slain your people.</a:t>
            </a:r>
            <a:endParaRPr b="0" lang="en-US" sz="2800" spc="-1" strike="noStrike">
              <a:latin typeface="Raleway"/>
            </a:endParaRPr>
          </a:p>
        </p:txBody>
      </p:sp>
    </p:spTree>
  </p:cSld>
</p:notes>
</file>

<file path=ppt/notesSlides/notesSlide3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9" name="PlaceHolder 1"/>
          <p:cNvSpPr>
            <a:spLocks noGrp="1"/>
          </p:cNvSpPr>
          <p:nvPr>
            <p:ph type="sldImg"/>
          </p:nvPr>
        </p:nvSpPr>
        <p:spPr>
          <a:xfrm>
            <a:off x="533520" y="718560"/>
            <a:ext cx="6704640" cy="3771360"/>
          </a:xfrm>
          <a:prstGeom prst="rect">
            <a:avLst/>
          </a:prstGeom>
        </p:spPr>
      </p:sp>
      <p:sp>
        <p:nvSpPr>
          <p:cNvPr id="240" name="PlaceHolder 2"/>
          <p:cNvSpPr>
            <a:spLocks noGrp="1"/>
          </p:cNvSpPr>
          <p:nvPr>
            <p:ph type="body"/>
          </p:nvPr>
        </p:nvSpPr>
        <p:spPr>
          <a:xfrm>
            <a:off x="457200" y="4572000"/>
            <a:ext cx="7086600" cy="5835240"/>
          </a:xfrm>
          <a:prstGeom prst="rect">
            <a:avLst/>
          </a:prstGeom>
        </p:spPr>
        <p:txBody>
          <a:bodyPr lIns="0" rIns="0" tIns="0" bIns="0">
            <a:noAutofit/>
          </a:bodyPr>
          <a:p>
            <a:r>
              <a:rPr b="0" lang="en-US" sz="2700" spc="-1" strike="noStrike">
                <a:latin typeface="Raleway"/>
              </a:rPr>
              <a:t>   </a:t>
            </a:r>
            <a:r>
              <a:rPr b="0" lang="en-US" sz="2700" spc="-1" strike="noStrike">
                <a:latin typeface="Raleway"/>
              </a:rPr>
              <a:t>With even the wicked beyond the reach of Satan’s power, there is nothing for him to do except think about the effects of his actions since he first rebelled against the government of God in heaven.  Alone with his evil angels, he has a thousand years to wander around and contemplate the effects of the curse sin has brought to the world. He suffers intensely during this time, anticipating with terror and dread the time of his final punishment. Then he will pay for all the sins and evil he has caused. </a:t>
            </a:r>
            <a:r>
              <a:rPr b="0" lang="en-US" sz="2700" spc="-1" strike="noStrike">
                <a:solidFill>
                  <a:srgbClr val="ff0000"/>
                </a:solidFill>
                <a:latin typeface="Raleway"/>
              </a:rPr>
              <a:t>What are the righteous doing during this time?</a:t>
            </a:r>
            <a:endParaRPr b="0" lang="en-US" sz="2700" spc="-1" strike="noStrike">
              <a:latin typeface="Raleway"/>
            </a:endParaRPr>
          </a:p>
        </p:txBody>
      </p:sp>
    </p:spTree>
  </p:cSld>
</p:notes>
</file>

<file path=ppt/notesSlides/notesSlide3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1" name="PlaceHolder 1"/>
          <p:cNvSpPr>
            <a:spLocks noGrp="1"/>
          </p:cNvSpPr>
          <p:nvPr>
            <p:ph type="sldImg"/>
          </p:nvPr>
        </p:nvSpPr>
        <p:spPr>
          <a:xfrm>
            <a:off x="533520" y="718560"/>
            <a:ext cx="6704640" cy="3771360"/>
          </a:xfrm>
          <a:prstGeom prst="rect">
            <a:avLst/>
          </a:prstGeom>
        </p:spPr>
      </p:sp>
      <p:sp>
        <p:nvSpPr>
          <p:cNvPr id="242"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1 Corinthians 4:5</a:t>
            </a:r>
            <a:endParaRPr b="0" lang="en-US" sz="2800" spc="-1" strike="noStrike">
              <a:latin typeface="Raleway"/>
            </a:endParaRPr>
          </a:p>
          <a:p>
            <a:pPr>
              <a:lnSpc>
                <a:spcPct val="100000"/>
              </a:lnSpc>
            </a:pPr>
            <a:r>
              <a:rPr b="0" lang="en-GB" sz="2800" spc="-1" strike="noStrike">
                <a:solidFill>
                  <a:srgbClr val="3465a4"/>
                </a:solidFill>
                <a:latin typeface="Raleway"/>
                <a:ea typeface="ITC Souvenir Demi"/>
              </a:rPr>
              <a:t>   </a:t>
            </a:r>
            <a:r>
              <a:rPr b="0" lang="en-GB" sz="2800" spc="-1" strike="noStrike">
                <a:solidFill>
                  <a:srgbClr val="3465a4"/>
                </a:solidFill>
                <a:latin typeface="Raleway"/>
                <a:ea typeface="ITC Souvenir Demi"/>
              </a:rPr>
              <a:t>Therefore judge nothing before the time, </a:t>
            </a:r>
            <a:r>
              <a:rPr b="1" lang="en-GB" sz="2800" spc="-1" strike="noStrike">
                <a:solidFill>
                  <a:srgbClr val="3465a4"/>
                </a:solidFill>
                <a:latin typeface="Raleway"/>
                <a:ea typeface="ITC Souvenir Demi"/>
              </a:rPr>
              <a:t>until</a:t>
            </a:r>
            <a:r>
              <a:rPr b="0" lang="en-GB" sz="2800" spc="-1" strike="noStrike">
                <a:solidFill>
                  <a:srgbClr val="3465a4"/>
                </a:solidFill>
                <a:latin typeface="Raleway"/>
                <a:ea typeface="ITC Souvenir Demi"/>
              </a:rPr>
              <a:t> the Lord </a:t>
            </a:r>
            <a:r>
              <a:rPr b="1" lang="en-GB" sz="2800" spc="-1" strike="noStrike">
                <a:solidFill>
                  <a:srgbClr val="3465a4"/>
                </a:solidFill>
                <a:latin typeface="Raleway"/>
                <a:ea typeface="ITC Souvenir Demi"/>
              </a:rPr>
              <a:t>come</a:t>
            </a:r>
            <a:r>
              <a:rPr b="0" lang="en-GB" sz="2800" spc="-1" strike="noStrike">
                <a:solidFill>
                  <a:srgbClr val="3465a4"/>
                </a:solidFill>
                <a:latin typeface="Raleway"/>
                <a:ea typeface="ITC Souvenir Demi"/>
              </a:rPr>
              <a:t>, who will both bring to light the hidden things of </a:t>
            </a:r>
            <a:r>
              <a:rPr b="1" lang="en-GB" sz="2800" spc="-1" strike="noStrike">
                <a:solidFill>
                  <a:srgbClr val="3465a4"/>
                </a:solidFill>
                <a:latin typeface="Raleway"/>
                <a:ea typeface="ITC Souvenir Demi"/>
              </a:rPr>
              <a:t>darkness</a:t>
            </a:r>
            <a:r>
              <a:rPr b="0" lang="en-GB" sz="2800" spc="-1" strike="noStrike">
                <a:solidFill>
                  <a:srgbClr val="3465a4"/>
                </a:solidFill>
                <a:latin typeface="Raleway"/>
                <a:ea typeface="ITC Souvenir Demi"/>
              </a:rPr>
              <a:t> and reveal the counsels of the hearts…</a:t>
            </a:r>
            <a:endParaRPr b="0" lang="en-US" sz="2800" spc="-1" strike="noStrike">
              <a:latin typeface="Raleway"/>
            </a:endParaRPr>
          </a:p>
          <a:p>
            <a:pPr>
              <a:lnSpc>
                <a:spcPct val="100000"/>
              </a:lnSpc>
            </a:pPr>
            <a:r>
              <a:rPr b="0" lang="en-GB" sz="2800" spc="-1" strike="noStrike">
                <a:solidFill>
                  <a:srgbClr val="3465a4"/>
                </a:solidFill>
                <a:latin typeface="ITC Souvenir Demi"/>
                <a:ea typeface="ITC Souvenir Demi"/>
              </a:rPr>
              <a:t>Daniel 7:22 KJV</a:t>
            </a:r>
            <a:endParaRPr b="0" lang="en-US" sz="2800" spc="-1" strike="noStrike">
              <a:latin typeface="Raleway"/>
            </a:endParaRPr>
          </a:p>
          <a:p>
            <a:pPr>
              <a:lnSpc>
                <a:spcPct val="100000"/>
              </a:lnSpc>
            </a:pPr>
            <a:r>
              <a:rPr b="0" lang="en-GB" sz="2800" spc="-1" strike="noStrike">
                <a:solidFill>
                  <a:srgbClr val="3465a4"/>
                </a:solidFill>
                <a:latin typeface="Raleway"/>
                <a:ea typeface="ITC Souvenir Demi"/>
              </a:rPr>
              <a:t>   </a:t>
            </a:r>
            <a:r>
              <a:rPr b="0" lang="en-GB" sz="2800" spc="-1" strike="noStrike">
                <a:solidFill>
                  <a:srgbClr val="3465a4"/>
                </a:solidFill>
                <a:latin typeface="Raleway"/>
                <a:ea typeface="ITC Souvenir Demi"/>
              </a:rPr>
              <a:t>Until the Ancient of days came, and judgment was given to the </a:t>
            </a:r>
            <a:r>
              <a:rPr b="1" lang="en-GB" sz="2800" spc="-1" strike="noStrike">
                <a:solidFill>
                  <a:srgbClr val="3465a4"/>
                </a:solidFill>
                <a:latin typeface="Raleway"/>
                <a:ea typeface="ITC Souvenir Demi"/>
              </a:rPr>
              <a:t>saints</a:t>
            </a:r>
            <a:r>
              <a:rPr b="0" lang="en-GB" sz="2800" spc="-1" strike="noStrike">
                <a:solidFill>
                  <a:srgbClr val="3465a4"/>
                </a:solidFill>
                <a:latin typeface="Raleway"/>
                <a:ea typeface="ITC Souvenir Demi"/>
              </a:rPr>
              <a:t> of the most High; and the time came that the saints possessed the kingdom.</a:t>
            </a:r>
            <a:r>
              <a:rPr b="0" lang="en-US" sz="2800" spc="-1" strike="noStrike">
                <a:solidFill>
                  <a:srgbClr val="3465a4"/>
                </a:solidFill>
                <a:latin typeface="Raleway"/>
                <a:ea typeface="Raleway"/>
              </a:rPr>
              <a:t>.</a:t>
            </a:r>
            <a:endParaRPr b="0" lang="en-US" sz="2800" spc="-1" strike="noStrike">
              <a:latin typeface="Raleway"/>
            </a:endParaRPr>
          </a:p>
        </p:txBody>
      </p:sp>
    </p:spTree>
  </p:cSld>
</p:notes>
</file>

<file path=ppt/notesSlides/notesSlide3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3" name="PlaceHolder 1"/>
          <p:cNvSpPr>
            <a:spLocks noGrp="1"/>
          </p:cNvSpPr>
          <p:nvPr>
            <p:ph type="sldImg"/>
          </p:nvPr>
        </p:nvSpPr>
        <p:spPr>
          <a:xfrm>
            <a:off x="533520" y="718560"/>
            <a:ext cx="6704640" cy="3771360"/>
          </a:xfrm>
          <a:prstGeom prst="rect">
            <a:avLst/>
          </a:prstGeom>
        </p:spPr>
      </p:sp>
      <p:sp>
        <p:nvSpPr>
          <p:cNvPr id="244"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Revelation 20:4,6</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I saw thrones, and they sat on them, and</a:t>
            </a:r>
            <a:r>
              <a:rPr b="1" lang="en-US" sz="2800" spc="-1" strike="noStrike">
                <a:solidFill>
                  <a:srgbClr val="3465a4"/>
                </a:solidFill>
                <a:latin typeface="Raleway"/>
                <a:ea typeface="Raleway"/>
              </a:rPr>
              <a:t> judgment</a:t>
            </a:r>
            <a:r>
              <a:rPr b="0" lang="en-US" sz="2800" spc="-1" strike="noStrike">
                <a:solidFill>
                  <a:srgbClr val="3465a4"/>
                </a:solidFill>
                <a:latin typeface="Raleway"/>
                <a:ea typeface="Raleway"/>
              </a:rPr>
              <a:t> was committed to them...(6) they shall be priests of God and of Christ, and shall reign with Him a thousand years.</a:t>
            </a:r>
            <a:endParaRPr b="0" lang="en-US" sz="2800" spc="-1" strike="noStrike">
              <a:latin typeface="Raleway"/>
            </a:endParaRPr>
          </a:p>
        </p:txBody>
      </p:sp>
    </p:spTree>
  </p:cSld>
</p:notes>
</file>

<file path=ppt/notesSlides/notesSlide4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5" name="PlaceHolder 1"/>
          <p:cNvSpPr>
            <a:spLocks noGrp="1"/>
          </p:cNvSpPr>
          <p:nvPr>
            <p:ph type="sldImg"/>
          </p:nvPr>
        </p:nvSpPr>
        <p:spPr>
          <a:xfrm>
            <a:off x="533520" y="718560"/>
            <a:ext cx="6704640" cy="3771360"/>
          </a:xfrm>
          <a:prstGeom prst="rect">
            <a:avLst/>
          </a:prstGeom>
        </p:spPr>
      </p:sp>
      <p:sp>
        <p:nvSpPr>
          <p:cNvPr id="246"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As Paul says, this judgment follows the second coming of Jesus. Daniel states that </a:t>
            </a:r>
            <a:r>
              <a:rPr b="0" i="1" lang="en-US" sz="2800" spc="-1" strike="noStrike">
                <a:latin typeface="Raleway"/>
              </a:rPr>
              <a:t>“judgment was given to the saints of the Most High”.*</a:t>
            </a:r>
            <a:r>
              <a:rPr b="0" lang="en-US" sz="2800" spc="-1" strike="noStrike">
                <a:latin typeface="Raleway"/>
              </a:rPr>
              <a:t> John sees them sitting on thrones and reigning with Christ. During this time the saints will judge the world. Together with Christ they judge the acts of the wicked compared with the Bible standard. Accordingly, each sentence is recorded against their names in the book of death. </a:t>
            </a:r>
            <a:r>
              <a:rPr b="0" lang="en-US" sz="2800" spc="-1" strike="noStrike">
                <a:solidFill>
                  <a:srgbClr val="ff0000"/>
                </a:solidFill>
                <a:latin typeface="Raleway"/>
              </a:rPr>
              <a:t>Who also is judged?</a:t>
            </a:r>
            <a:endParaRPr b="0" lang="en-US" sz="2800" spc="-1" strike="noStrike">
              <a:latin typeface="Raleway"/>
            </a:endParaRPr>
          </a:p>
          <a:p>
            <a:r>
              <a:rPr b="0" lang="en-US" sz="2800" spc="-1" strike="noStrike">
                <a:latin typeface="Raleway"/>
              </a:rPr>
              <a:t>   </a:t>
            </a:r>
            <a:r>
              <a:rPr b="0" i="1" lang="en-US" sz="2000" spc="-1" strike="noStrike">
                <a:latin typeface="Raleway"/>
              </a:rPr>
              <a:t>*Daniel 7:22</a:t>
            </a:r>
            <a:endParaRPr b="0" lang="en-US" sz="2000" spc="-1" strike="noStrike">
              <a:latin typeface="Raleway"/>
            </a:endParaRPr>
          </a:p>
        </p:txBody>
      </p:sp>
    </p:spTree>
  </p:cSld>
</p:notes>
</file>

<file path=ppt/notesSlides/notesSlide4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7" name="PlaceHolder 1"/>
          <p:cNvSpPr>
            <a:spLocks noGrp="1"/>
          </p:cNvSpPr>
          <p:nvPr>
            <p:ph type="sldImg"/>
          </p:nvPr>
        </p:nvSpPr>
        <p:spPr>
          <a:xfrm>
            <a:off x="533520" y="718560"/>
            <a:ext cx="6704640" cy="3771360"/>
          </a:xfrm>
          <a:prstGeom prst="rect">
            <a:avLst/>
          </a:prstGeom>
        </p:spPr>
      </p:sp>
      <p:sp>
        <p:nvSpPr>
          <p:cNvPr id="248"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1 Corinthians 6:2,3</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Do you not know that the </a:t>
            </a:r>
            <a:r>
              <a:rPr b="1" lang="en-US" sz="2800" spc="-1" strike="noStrike">
                <a:solidFill>
                  <a:srgbClr val="3465a4"/>
                </a:solidFill>
                <a:latin typeface="Raleway"/>
                <a:ea typeface="Raleway"/>
              </a:rPr>
              <a:t>saints</a:t>
            </a:r>
            <a:r>
              <a:rPr b="0" lang="en-US" sz="2800" spc="-1" strike="noStrike">
                <a:solidFill>
                  <a:srgbClr val="3465a4"/>
                </a:solidFill>
                <a:latin typeface="Raleway"/>
                <a:ea typeface="Raleway"/>
              </a:rPr>
              <a:t> will judge the </a:t>
            </a:r>
            <a:r>
              <a:rPr b="1" lang="en-US" sz="2800" spc="-1" strike="noStrike">
                <a:solidFill>
                  <a:srgbClr val="3465a4"/>
                </a:solidFill>
                <a:latin typeface="Raleway"/>
                <a:ea typeface="Raleway"/>
              </a:rPr>
              <a:t>world</a:t>
            </a:r>
            <a:r>
              <a:rPr b="0" lang="en-US" sz="2800" spc="-1" strike="noStrike">
                <a:solidFill>
                  <a:srgbClr val="3465a4"/>
                </a:solidFill>
                <a:latin typeface="Raleway"/>
                <a:ea typeface="Raleway"/>
              </a:rPr>
              <a:t>?...(3)  Do you not know that we shall judge </a:t>
            </a:r>
            <a:r>
              <a:rPr b="1" lang="en-US" sz="2800" spc="-1" strike="noStrike">
                <a:solidFill>
                  <a:srgbClr val="3465a4"/>
                </a:solidFill>
                <a:latin typeface="Raleway"/>
                <a:ea typeface="Raleway"/>
              </a:rPr>
              <a:t>angels</a:t>
            </a:r>
            <a:r>
              <a:rPr b="0" lang="en-US" sz="2800" spc="-1" strike="noStrike">
                <a:solidFill>
                  <a:srgbClr val="3465a4"/>
                </a:solidFill>
                <a:latin typeface="Raleway"/>
                <a:ea typeface="Raleway"/>
              </a:rPr>
              <a:t>?</a:t>
            </a:r>
            <a:endParaRPr b="0" lang="en-US" sz="2800" spc="-1" strike="noStrike">
              <a:latin typeface="Raleway"/>
            </a:endParaRPr>
          </a:p>
          <a:p>
            <a:pPr>
              <a:lnSpc>
                <a:spcPct val="100000"/>
              </a:lnSpc>
            </a:pPr>
            <a:r>
              <a:rPr b="0" lang="en-GB" sz="2800" spc="-1" strike="noStrike">
                <a:solidFill>
                  <a:srgbClr val="3465a4"/>
                </a:solidFill>
                <a:latin typeface="ITC Souvenir Demi"/>
                <a:ea typeface="ITC Souvenir Demi"/>
              </a:rPr>
              <a:t>Jude 1:6</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the </a:t>
            </a:r>
            <a:r>
              <a:rPr b="1" lang="en-US" sz="2800" spc="-1" strike="noStrike">
                <a:solidFill>
                  <a:srgbClr val="3465a4"/>
                </a:solidFill>
                <a:latin typeface="Raleway"/>
                <a:ea typeface="Raleway"/>
              </a:rPr>
              <a:t>angels</a:t>
            </a:r>
            <a:r>
              <a:rPr b="0" lang="en-US" sz="2800" spc="-1" strike="noStrike">
                <a:solidFill>
                  <a:srgbClr val="3465a4"/>
                </a:solidFill>
                <a:latin typeface="Raleway"/>
                <a:ea typeface="Raleway"/>
              </a:rPr>
              <a:t> who did not keep their proper domain, but left their own abode, He has </a:t>
            </a:r>
            <a:r>
              <a:rPr b="1" lang="en-US" sz="2800" spc="-1" strike="noStrike">
                <a:solidFill>
                  <a:srgbClr val="3465a4"/>
                </a:solidFill>
                <a:latin typeface="Raleway"/>
                <a:ea typeface="Raleway"/>
              </a:rPr>
              <a:t>reserved</a:t>
            </a:r>
            <a:r>
              <a:rPr b="0" lang="en-US" sz="2800" spc="-1" strike="noStrike">
                <a:solidFill>
                  <a:srgbClr val="3465a4"/>
                </a:solidFill>
                <a:latin typeface="Raleway"/>
                <a:ea typeface="Raleway"/>
              </a:rPr>
              <a:t> in everlasting chains under darkness for the </a:t>
            </a:r>
            <a:r>
              <a:rPr b="1" lang="en-US" sz="2800" spc="-1" strike="noStrike">
                <a:solidFill>
                  <a:srgbClr val="3465a4"/>
                </a:solidFill>
                <a:latin typeface="Raleway"/>
                <a:ea typeface="Raleway"/>
              </a:rPr>
              <a:t>judgment</a:t>
            </a:r>
            <a:r>
              <a:rPr b="0" lang="en-US" sz="2800" spc="-1" strike="noStrike">
                <a:solidFill>
                  <a:srgbClr val="3465a4"/>
                </a:solidFill>
                <a:latin typeface="Raleway"/>
                <a:ea typeface="Raleway"/>
              </a:rPr>
              <a:t> of the last day;</a:t>
            </a:r>
            <a:endParaRPr b="0" lang="en-US" sz="2800" spc="-1" strike="noStrike">
              <a:latin typeface="Raleway"/>
            </a:endParaRPr>
          </a:p>
        </p:txBody>
      </p:sp>
    </p:spTree>
  </p:cSld>
</p:notes>
</file>

<file path=ppt/notesSlides/notesSlide4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9" name="PlaceHolder 1"/>
          <p:cNvSpPr>
            <a:spLocks noGrp="1"/>
          </p:cNvSpPr>
          <p:nvPr>
            <p:ph type="sldImg"/>
          </p:nvPr>
        </p:nvSpPr>
        <p:spPr>
          <a:xfrm>
            <a:off x="533520" y="718560"/>
            <a:ext cx="6704640" cy="3771360"/>
          </a:xfrm>
          <a:prstGeom prst="rect">
            <a:avLst/>
          </a:prstGeom>
        </p:spPr>
      </p:sp>
      <p:sp>
        <p:nvSpPr>
          <p:cNvPr id="250"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Christ and His people also judge Satan and his evil angels during this time.</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When do the wicked live again?</a:t>
            </a:r>
            <a:endParaRPr b="0" lang="en-US" sz="2800" spc="-1" strike="noStrike">
              <a:latin typeface="Raleway"/>
            </a:endParaRPr>
          </a:p>
        </p:txBody>
      </p:sp>
    </p:spTree>
  </p:cSld>
</p:notes>
</file>

<file path=ppt/notesSlides/notesSlide4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1" name="PlaceHolder 1"/>
          <p:cNvSpPr>
            <a:spLocks noGrp="1"/>
          </p:cNvSpPr>
          <p:nvPr>
            <p:ph type="sldImg"/>
          </p:nvPr>
        </p:nvSpPr>
        <p:spPr>
          <a:xfrm>
            <a:off x="533520" y="718560"/>
            <a:ext cx="6704640" cy="3771360"/>
          </a:xfrm>
          <a:prstGeom prst="rect">
            <a:avLst/>
          </a:prstGeom>
        </p:spPr>
      </p:sp>
      <p:sp>
        <p:nvSpPr>
          <p:cNvPr id="252"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Revelation 20:5</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But the rest of the dead did not live again until the thousand years were </a:t>
            </a:r>
            <a:r>
              <a:rPr b="1" lang="en-US" sz="2800" spc="-1" strike="noStrike">
                <a:solidFill>
                  <a:srgbClr val="3465a4"/>
                </a:solidFill>
                <a:latin typeface="Raleway"/>
                <a:ea typeface="Raleway"/>
              </a:rPr>
              <a:t>finished</a:t>
            </a:r>
            <a:r>
              <a:rPr b="0" lang="en-US" sz="2800" spc="-1" strike="noStrike">
                <a:solidFill>
                  <a:srgbClr val="3465a4"/>
                </a:solidFill>
                <a:latin typeface="Raleway"/>
                <a:ea typeface="Raleway"/>
              </a:rPr>
              <a:t>... </a:t>
            </a:r>
            <a:endParaRPr b="0" lang="en-US" sz="2800" spc="-1" strike="noStrike">
              <a:latin typeface="Raleway"/>
            </a:endParaRPr>
          </a:p>
          <a:p>
            <a:pPr>
              <a:lnSpc>
                <a:spcPct val="120000"/>
              </a:lnSpc>
            </a:pPr>
            <a:r>
              <a:rPr b="0" lang="en-GB" sz="2800" spc="-1" strike="noStrike">
                <a:solidFill>
                  <a:srgbClr val="3465a4"/>
                </a:solidFill>
                <a:latin typeface="ITC Souvenir Demi"/>
                <a:ea typeface="ITC Souvenir Demi"/>
              </a:rPr>
              <a:t>Isaiah 24:22</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They will be gathered together, as prisoners are gathered in the pit, and will be shut up in the prison; after many days they will be </a:t>
            </a:r>
            <a:r>
              <a:rPr b="1" lang="en-US" sz="2800" spc="-1" strike="noStrike">
                <a:solidFill>
                  <a:srgbClr val="3465a4"/>
                </a:solidFill>
                <a:latin typeface="Raleway"/>
                <a:ea typeface="Raleway"/>
              </a:rPr>
              <a:t>punished.</a:t>
            </a:r>
            <a:endParaRPr b="0" lang="en-US" sz="2800" spc="-1" strike="noStrike">
              <a:latin typeface="Raleway"/>
            </a:endParaRPr>
          </a:p>
        </p:txBody>
      </p:sp>
    </p:spTree>
  </p:cSld>
</p:notes>
</file>

<file path=ppt/notesSlides/notesSlide4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3" name="PlaceHolder 1"/>
          <p:cNvSpPr>
            <a:spLocks noGrp="1"/>
          </p:cNvSpPr>
          <p:nvPr>
            <p:ph type="sldImg"/>
          </p:nvPr>
        </p:nvSpPr>
        <p:spPr>
          <a:xfrm>
            <a:off x="533520" y="718560"/>
            <a:ext cx="6704640" cy="3771360"/>
          </a:xfrm>
          <a:prstGeom prst="rect">
            <a:avLst/>
          </a:prstGeom>
        </p:spPr>
      </p:sp>
      <p:sp>
        <p:nvSpPr>
          <p:cNvPr id="254" name="TextShape 2"/>
          <p:cNvSpPr txBox="1"/>
          <p:nvPr/>
        </p:nvSpPr>
        <p:spPr>
          <a:xfrm>
            <a:off x="457200" y="4752360"/>
            <a:ext cx="6858000" cy="5257800"/>
          </a:xfrm>
          <a:prstGeom prst="rect">
            <a:avLst/>
          </a:prstGeom>
          <a:noFill/>
          <a:ln w="0">
            <a:noFill/>
          </a:ln>
        </p:spPr>
        <p:txBody>
          <a:bodyPr lIns="0" rIns="0" tIns="0" bIns="0">
            <a:noAutofit/>
          </a:bodyPr>
          <a:p>
            <a:r>
              <a:rPr b="0" lang="en-US" sz="2800" spc="-1" strike="noStrike">
                <a:latin typeface="Raleway"/>
              </a:rPr>
              <a:t>   </a:t>
            </a:r>
            <a:r>
              <a:rPr b="0" lang="en-US" sz="2800" spc="-1" strike="noStrike">
                <a:latin typeface="Raleway"/>
              </a:rPr>
              <a:t>At the end of the thousand years, Jesus, His angels and the redeemed righteous, returns to earth. Descending in terrible majesty, He calls the wicked to life. Millions upon millions rise. They are not changed as were the righteous. Instead, they look worn and ravaged by disease.        </a:t>
            </a:r>
            <a:r>
              <a:rPr b="0" lang="en-US" sz="2800" spc="-1" strike="noStrike">
                <a:solidFill>
                  <a:srgbClr val="ff0000"/>
                </a:solidFill>
                <a:latin typeface="Raleway"/>
              </a:rPr>
              <a:t>How do they respond as they behold Christ in glory?</a:t>
            </a:r>
            <a:endParaRPr b="0" lang="en-US" sz="2800" spc="-1" strike="noStrike">
              <a:latin typeface="Raleway"/>
            </a:endParaRPr>
          </a:p>
        </p:txBody>
      </p:sp>
    </p:spTree>
  </p:cSld>
</p:notes>
</file>

<file path=ppt/notesSlides/notesSlide4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5" name="PlaceHolder 1"/>
          <p:cNvSpPr>
            <a:spLocks noGrp="1"/>
          </p:cNvSpPr>
          <p:nvPr>
            <p:ph type="sldImg"/>
          </p:nvPr>
        </p:nvSpPr>
        <p:spPr>
          <a:xfrm>
            <a:off x="533520" y="718560"/>
            <a:ext cx="6704640" cy="3771360"/>
          </a:xfrm>
          <a:prstGeom prst="rect">
            <a:avLst/>
          </a:prstGeom>
        </p:spPr>
      </p:sp>
      <p:sp>
        <p:nvSpPr>
          <p:cNvPr id="256"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Matthew 23:39</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For I say to you, you shall see Me no more till you say, ‘</a:t>
            </a:r>
            <a:r>
              <a:rPr b="1" lang="en-US" sz="2800" spc="-1" strike="noStrike">
                <a:solidFill>
                  <a:srgbClr val="3465a4"/>
                </a:solidFill>
                <a:latin typeface="Raleway"/>
                <a:ea typeface="Raleway"/>
              </a:rPr>
              <a:t>Blessed</a:t>
            </a:r>
            <a:r>
              <a:rPr b="0" lang="en-US" sz="2800" spc="-1" strike="noStrike">
                <a:solidFill>
                  <a:srgbClr val="3465a4"/>
                </a:solidFill>
                <a:latin typeface="Raleway"/>
                <a:ea typeface="Raleway"/>
              </a:rPr>
              <a:t> is He who comes in the name of the Lord!’ ”</a:t>
            </a:r>
            <a:endParaRPr b="0" lang="en-US" sz="2800" spc="-1" strike="noStrike">
              <a:latin typeface="Raleway"/>
            </a:endParaRPr>
          </a:p>
          <a:p>
            <a:pPr>
              <a:lnSpc>
                <a:spcPct val="120000"/>
              </a:lnSpc>
            </a:pPr>
            <a:endParaRPr b="0" lang="en-US" sz="2800" spc="-1" strike="noStrike">
              <a:latin typeface="Raleway"/>
            </a:endParaRPr>
          </a:p>
        </p:txBody>
      </p:sp>
    </p:spTree>
  </p:cSld>
</p:notes>
</file>

<file path=ppt/notesSlides/notesSlide4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7" name="PlaceHolder 1"/>
          <p:cNvSpPr>
            <a:spLocks noGrp="1"/>
          </p:cNvSpPr>
          <p:nvPr>
            <p:ph type="sldImg"/>
          </p:nvPr>
        </p:nvSpPr>
        <p:spPr>
          <a:xfrm>
            <a:off x="533520" y="718560"/>
            <a:ext cx="6704640" cy="3771360"/>
          </a:xfrm>
          <a:prstGeom prst="rect">
            <a:avLst/>
          </a:prstGeom>
        </p:spPr>
      </p:sp>
      <p:sp>
        <p:nvSpPr>
          <p:cNvPr id="25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ea typeface="Microsoft YaHei"/>
              </a:rPr>
              <a:t>These words are forced from their unwilling lips. They come up with the same rebellion and resistance to God that they took to their graves. Their hearts are unchanged and t</a:t>
            </a:r>
            <a:r>
              <a:rPr b="0" lang="en-US" sz="2800" spc="-1" strike="noStrike">
                <a:latin typeface="Raleway"/>
              </a:rPr>
              <a:t>hey are not given another probation. They see the New Jerusalem descend in dazzling splendor from heaven. </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What does Satan do at this time? </a:t>
            </a:r>
            <a:endParaRPr b="0" lang="en-US" sz="2800" spc="-1" strike="noStrike">
              <a:latin typeface="Raleway"/>
            </a:endParaRPr>
          </a:p>
        </p:txBody>
      </p:sp>
    </p:spTree>
  </p:cSld>
</p:notes>
</file>

<file path=ppt/notesSlides/notesSlide4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9" name="PlaceHolder 1"/>
          <p:cNvSpPr>
            <a:spLocks noGrp="1"/>
          </p:cNvSpPr>
          <p:nvPr>
            <p:ph type="sldImg"/>
          </p:nvPr>
        </p:nvSpPr>
        <p:spPr>
          <a:xfrm>
            <a:off x="533520" y="718560"/>
            <a:ext cx="6704640" cy="3771360"/>
          </a:xfrm>
          <a:prstGeom prst="rect">
            <a:avLst/>
          </a:prstGeom>
        </p:spPr>
      </p:sp>
      <p:sp>
        <p:nvSpPr>
          <p:cNvPr id="260"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Revelation 20:7,8</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Now when the thousand years have expired, Satan will be released from his prison (8) and will go out to </a:t>
            </a:r>
            <a:r>
              <a:rPr b="1" lang="en-US" sz="2800" spc="-1" strike="noStrike">
                <a:solidFill>
                  <a:srgbClr val="3465a4"/>
                </a:solidFill>
                <a:latin typeface="Raleway"/>
                <a:ea typeface="Raleway"/>
              </a:rPr>
              <a:t>deceive</a:t>
            </a:r>
            <a:r>
              <a:rPr b="0" lang="en-US" sz="2800" spc="-1" strike="noStrike">
                <a:solidFill>
                  <a:srgbClr val="3465a4"/>
                </a:solidFill>
                <a:latin typeface="Raleway"/>
                <a:ea typeface="Raleway"/>
              </a:rPr>
              <a:t> the nations which are in the four corners of the earth, Gog and Magog, to </a:t>
            </a:r>
            <a:r>
              <a:rPr b="1" lang="en-US" sz="2800" spc="-1" strike="noStrike">
                <a:solidFill>
                  <a:srgbClr val="3465a4"/>
                </a:solidFill>
                <a:latin typeface="Raleway"/>
                <a:ea typeface="Raleway"/>
              </a:rPr>
              <a:t>gather</a:t>
            </a:r>
            <a:r>
              <a:rPr b="0" lang="en-US" sz="2800" spc="-1" strike="noStrike">
                <a:solidFill>
                  <a:srgbClr val="3465a4"/>
                </a:solidFill>
                <a:latin typeface="Raleway"/>
                <a:ea typeface="Raleway"/>
              </a:rPr>
              <a:t> them together to </a:t>
            </a:r>
            <a:r>
              <a:rPr b="1" lang="en-US" sz="2800" spc="-1" strike="noStrike">
                <a:solidFill>
                  <a:srgbClr val="3465a4"/>
                </a:solidFill>
                <a:latin typeface="Raleway"/>
                <a:ea typeface="Raleway"/>
              </a:rPr>
              <a:t>battle</a:t>
            </a:r>
            <a:r>
              <a:rPr b="0" lang="en-US" sz="2800" spc="-1" strike="noStrike">
                <a:solidFill>
                  <a:srgbClr val="3465a4"/>
                </a:solidFill>
                <a:latin typeface="Raleway"/>
                <a:ea typeface="Raleway"/>
              </a:rPr>
              <a:t>, whose number is as the sand of the sea. </a:t>
            </a:r>
            <a:endParaRPr b="0" lang="en-US" sz="2800" spc="-1" strike="noStrike">
              <a:latin typeface="Raleway"/>
            </a:endParaRPr>
          </a:p>
        </p:txBody>
      </p:sp>
    </p:spTree>
  </p:cSld>
</p:notes>
</file>

<file path=ppt/notesSlides/notesSlide4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1" name="PlaceHolder 1"/>
          <p:cNvSpPr>
            <a:spLocks noGrp="1"/>
          </p:cNvSpPr>
          <p:nvPr>
            <p:ph type="sldImg"/>
          </p:nvPr>
        </p:nvSpPr>
        <p:spPr>
          <a:xfrm>
            <a:off x="533520" y="718560"/>
            <a:ext cx="6704640" cy="3771360"/>
          </a:xfrm>
          <a:prstGeom prst="rect">
            <a:avLst/>
          </a:prstGeom>
        </p:spPr>
      </p:sp>
      <p:sp>
        <p:nvSpPr>
          <p:cNvPr id="26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Satan, who has been dejected and miserable during the millennium, revives when he sees the millions of wicked come to life. Rousing for a final effort, he is determined not to give up. He deceives his subjects into thinking that he is the prince of the world and its rightful owner. He claims that his power has raised them from the dead. Inspiring them with energy and the spirit of conquest, he tells them they can totally take the city and possess it for their own. </a:t>
            </a:r>
            <a:r>
              <a:rPr b="0" lang="en-US" sz="2800" spc="-1" strike="noStrike">
                <a:solidFill>
                  <a:srgbClr val="ff0000"/>
                </a:solidFill>
                <a:latin typeface="Raleway"/>
              </a:rPr>
              <a:t>What do they do?</a:t>
            </a:r>
            <a:endParaRPr b="0" lang="en-US" sz="2800" spc="-1" strike="noStrike">
              <a:latin typeface="Raleway"/>
            </a:endParaRPr>
          </a:p>
        </p:txBody>
      </p:sp>
    </p:spTree>
  </p:cSld>
</p:notes>
</file>

<file path=ppt/notesSlides/notesSlide4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3" name="PlaceHolder 1"/>
          <p:cNvSpPr>
            <a:spLocks noGrp="1"/>
          </p:cNvSpPr>
          <p:nvPr>
            <p:ph type="sldImg"/>
          </p:nvPr>
        </p:nvSpPr>
        <p:spPr>
          <a:xfrm>
            <a:off x="533520" y="718560"/>
            <a:ext cx="6704640" cy="3771360"/>
          </a:xfrm>
          <a:prstGeom prst="rect">
            <a:avLst/>
          </a:prstGeom>
        </p:spPr>
      </p:sp>
      <p:sp>
        <p:nvSpPr>
          <p:cNvPr id="264"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Revelation 20:9</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They went up on the breadth of the earth and surrounded the camp of the saints and the beloved city... </a:t>
            </a:r>
            <a:endParaRPr b="0" lang="en-US" sz="2800" spc="-1" strike="noStrike">
              <a:latin typeface="Raleway"/>
            </a:endParaRPr>
          </a:p>
        </p:txBody>
      </p:sp>
    </p:spTree>
  </p:cSld>
</p:notes>
</file>

<file path=ppt/notesSlides/notesSlide5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5" name="PlaceHolder 1"/>
          <p:cNvSpPr>
            <a:spLocks noGrp="1"/>
          </p:cNvSpPr>
          <p:nvPr>
            <p:ph type="sldImg"/>
          </p:nvPr>
        </p:nvSpPr>
        <p:spPr>
          <a:xfrm>
            <a:off x="533520" y="718560"/>
            <a:ext cx="6704640" cy="3771360"/>
          </a:xfrm>
          <a:prstGeom prst="rect">
            <a:avLst/>
          </a:prstGeom>
        </p:spPr>
      </p:sp>
      <p:sp>
        <p:nvSpPr>
          <p:cNvPr id="266"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In that vast throng are generals who never lost a battle, mighty warriors, monsters of evil. The current of their thoughts resumed just where they stopped when they died. Military leaders organize for battle. They decide the group inside the city is small compared to their numbers, and they can conquer it. Finally they advance for the attack. </a:t>
            </a:r>
            <a:endParaRPr b="0" lang="en-US" sz="2800" spc="-1" strike="noStrike">
              <a:latin typeface="Raleway"/>
            </a:endParaRPr>
          </a:p>
        </p:txBody>
      </p:sp>
    </p:spTree>
  </p:cSld>
</p:notes>
</file>

<file path=ppt/notesSlides/notesSlide5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7" name="PlaceHolder 1"/>
          <p:cNvSpPr>
            <a:spLocks noGrp="1"/>
          </p:cNvSpPr>
          <p:nvPr>
            <p:ph type="sldImg"/>
          </p:nvPr>
        </p:nvSpPr>
        <p:spPr>
          <a:xfrm>
            <a:off x="533520" y="718560"/>
            <a:ext cx="6704640" cy="3771360"/>
          </a:xfrm>
          <a:prstGeom prst="rect">
            <a:avLst/>
          </a:prstGeom>
        </p:spPr>
      </p:sp>
      <p:sp>
        <p:nvSpPr>
          <p:cNvPr id="26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They are nearly overcome by the dazzling brightness of the city that floods the earth with its radiance. The redeemed in the city are praising God as they stand before His throne. With songs of victory they adore and laud the One who has achieved their salvation. Satan and his angels and the wicked stand transfixed as memories come to their mind.</a:t>
            </a:r>
            <a:endParaRPr b="0" lang="en-US" sz="2800" spc="-1" strike="noStrike">
              <a:latin typeface="Raleway"/>
            </a:endParaRPr>
          </a:p>
        </p:txBody>
      </p:sp>
    </p:spTree>
  </p:cSld>
</p:notes>
</file>

<file path=ppt/notesSlides/notesSlide5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9" name="PlaceHolder 1"/>
          <p:cNvSpPr>
            <a:spLocks noGrp="1"/>
          </p:cNvSpPr>
          <p:nvPr>
            <p:ph type="sldImg"/>
          </p:nvPr>
        </p:nvSpPr>
        <p:spPr>
          <a:xfrm>
            <a:off x="533520" y="718560"/>
            <a:ext cx="6704640" cy="3771360"/>
          </a:xfrm>
          <a:prstGeom prst="rect">
            <a:avLst/>
          </a:prstGeom>
        </p:spPr>
      </p:sp>
      <p:sp>
        <p:nvSpPr>
          <p:cNvPr id="270" name="PlaceHolder 2"/>
          <p:cNvSpPr>
            <a:spLocks noGrp="1"/>
          </p:cNvSpPr>
          <p:nvPr>
            <p:ph type="body"/>
          </p:nvPr>
        </p:nvSpPr>
        <p:spPr>
          <a:xfrm>
            <a:off x="457200" y="4752000"/>
            <a:ext cx="6858000" cy="5257800"/>
          </a:xfrm>
          <a:prstGeom prst="rect">
            <a:avLst/>
          </a:prstGeom>
        </p:spPr>
        <p:txBody>
          <a:bodyPr lIns="0" rIns="0" tIns="0" bIns="0">
            <a:noAutofit/>
          </a:bodyPr>
          <a:p>
            <a:r>
              <a:rPr b="0" lang="en-US" sz="2500" spc="-1" strike="noStrike">
                <a:latin typeface="Raleway"/>
              </a:rPr>
              <a:t>   </a:t>
            </a:r>
            <a:r>
              <a:rPr b="0" lang="en-US" sz="2500" spc="-1" strike="noStrike">
                <a:latin typeface="Raleway"/>
              </a:rPr>
              <a:t>Those who crucified the Son of God recall the part they played.  The ones who tortured Christians and put them to death, who presumed to change the law of God </a:t>
            </a:r>
            <a:r>
              <a:rPr b="0" lang="en-US" sz="2500" spc="-1" strike="noStrike">
                <a:latin typeface="Raleway"/>
                <a:ea typeface="Raleway"/>
              </a:rPr>
              <a:t>-</a:t>
            </a:r>
            <a:r>
              <a:rPr b="0" lang="en-US" sz="2500" spc="-1" strike="noStrike">
                <a:latin typeface="Raleway"/>
              </a:rPr>
              <a:t> all see as never before the holiness and majesty of the God of the universe. Satan, as if paralyzed, recalls the glory of heaven and sees how low he has fallen. His rebellion and deceptions have only ended in failure and ruin. Sin has demonstrated that misery and death, not happiness, results from breaking God’s law. His goodness, wisdom, and justice are vindicated before the entire universe. </a:t>
            </a:r>
            <a:r>
              <a:rPr b="0" lang="en-US" sz="2500" spc="-1" strike="noStrike">
                <a:solidFill>
                  <a:srgbClr val="ff0000"/>
                </a:solidFill>
                <a:latin typeface="Raleway"/>
              </a:rPr>
              <a:t>What comes next?</a:t>
            </a:r>
            <a:endParaRPr b="0" lang="en-US" sz="2500" spc="-1" strike="noStrike">
              <a:latin typeface="Raleway"/>
            </a:endParaRPr>
          </a:p>
        </p:txBody>
      </p:sp>
    </p:spTree>
  </p:cSld>
</p:notes>
</file>

<file path=ppt/notesSlides/notesSlide5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1" name="PlaceHolder 1"/>
          <p:cNvSpPr>
            <a:spLocks noGrp="1"/>
          </p:cNvSpPr>
          <p:nvPr>
            <p:ph type="sldImg"/>
          </p:nvPr>
        </p:nvSpPr>
        <p:spPr>
          <a:xfrm>
            <a:off x="533520" y="718560"/>
            <a:ext cx="6704640" cy="3771360"/>
          </a:xfrm>
          <a:prstGeom prst="rect">
            <a:avLst/>
          </a:prstGeom>
        </p:spPr>
      </p:sp>
      <p:sp>
        <p:nvSpPr>
          <p:cNvPr id="272"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Revelation 20:11,12</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Then I saw a great white </a:t>
            </a:r>
            <a:r>
              <a:rPr b="1" lang="en-US" sz="2800" spc="-1" strike="noStrike">
                <a:solidFill>
                  <a:srgbClr val="3465a4"/>
                </a:solidFill>
                <a:latin typeface="Raleway"/>
                <a:ea typeface="Raleway"/>
              </a:rPr>
              <a:t>throne</a:t>
            </a:r>
            <a:r>
              <a:rPr b="0" lang="en-US" sz="2800" spc="-1" strike="noStrike">
                <a:solidFill>
                  <a:srgbClr val="3465a4"/>
                </a:solidFill>
                <a:latin typeface="Raleway"/>
                <a:ea typeface="Raleway"/>
              </a:rPr>
              <a:t> and Him who sat on it, from whose face the earth and the heaven fled away. And there was found no place for them. (12) And I saw the dead, small and great, standing before God, and books were opened. And another book was opened, which is the Book of Life. And the dead were</a:t>
            </a:r>
            <a:r>
              <a:rPr b="1" lang="en-US" sz="2800" spc="-1" strike="noStrike">
                <a:solidFill>
                  <a:srgbClr val="3465a4"/>
                </a:solidFill>
                <a:latin typeface="Raleway"/>
                <a:ea typeface="Raleway"/>
              </a:rPr>
              <a:t> judged</a:t>
            </a:r>
            <a:r>
              <a:rPr b="0" lang="en-US" sz="2800" spc="-1" strike="noStrike">
                <a:solidFill>
                  <a:srgbClr val="3465a4"/>
                </a:solidFill>
                <a:latin typeface="Raleway"/>
                <a:ea typeface="Raleway"/>
              </a:rPr>
              <a:t> according to their works, by the things which were written in the books.</a:t>
            </a:r>
            <a:endParaRPr b="0" lang="en-US" sz="2800" spc="-1" strike="noStrike">
              <a:latin typeface="Raleway"/>
            </a:endParaRPr>
          </a:p>
        </p:txBody>
      </p:sp>
    </p:spTree>
  </p:cSld>
</p:notes>
</file>

<file path=ppt/notesSlides/notesSlide5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3" name="PlaceHolder 1"/>
          <p:cNvSpPr>
            <a:spLocks noGrp="1"/>
          </p:cNvSpPr>
          <p:nvPr>
            <p:ph type="sldImg"/>
          </p:nvPr>
        </p:nvSpPr>
        <p:spPr>
          <a:xfrm>
            <a:off x="533520" y="718560"/>
            <a:ext cx="6704640" cy="3771360"/>
          </a:xfrm>
          <a:prstGeom prst="rect">
            <a:avLst/>
          </a:prstGeom>
        </p:spPr>
      </p:sp>
      <p:sp>
        <p:nvSpPr>
          <p:cNvPr id="274"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ea typeface="Microsoft YaHei"/>
              </a:rPr>
              <a:t>The whole wicked world stands before the throne of God, charged with treason against His government. </a:t>
            </a:r>
            <a:r>
              <a:rPr b="0" lang="en-US" sz="2800" spc="-1" strike="noStrike">
                <a:latin typeface="Raleway"/>
              </a:rPr>
              <a:t>All acknowledge the supremacy of God and realize that only their own choices have banned them from His kingdom. They receive the sentence of eternal death. In rage and fury they turn on Satan and his agents who have deceived them. Satan’s power is ended. </a:t>
            </a:r>
            <a:r>
              <a:rPr b="0" lang="en-US" sz="2800" spc="-1" strike="noStrike">
                <a:solidFill>
                  <a:srgbClr val="ff0000"/>
                </a:solidFill>
                <a:latin typeface="Raleway"/>
              </a:rPr>
              <a:t>How are he and his subjects destroyed? </a:t>
            </a:r>
            <a:endParaRPr b="0" lang="en-US" sz="2800" spc="-1" strike="noStrike">
              <a:latin typeface="Raleway"/>
            </a:endParaRPr>
          </a:p>
        </p:txBody>
      </p:sp>
    </p:spTree>
  </p:cSld>
</p:notes>
</file>

<file path=ppt/notesSlides/notesSlide5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5" name="PlaceHolder 1"/>
          <p:cNvSpPr>
            <a:spLocks noGrp="1"/>
          </p:cNvSpPr>
          <p:nvPr>
            <p:ph type="sldImg"/>
          </p:nvPr>
        </p:nvSpPr>
        <p:spPr>
          <a:xfrm>
            <a:off x="533520" y="718560"/>
            <a:ext cx="6704640" cy="3771360"/>
          </a:xfrm>
          <a:prstGeom prst="rect">
            <a:avLst/>
          </a:prstGeom>
        </p:spPr>
      </p:sp>
      <p:sp>
        <p:nvSpPr>
          <p:cNvPr id="276"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Revelation 20:9</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fire came down from God out of heaven and </a:t>
            </a:r>
            <a:r>
              <a:rPr b="1" lang="en-US" sz="2800" spc="-1" strike="noStrike">
                <a:solidFill>
                  <a:srgbClr val="3465a4"/>
                </a:solidFill>
                <a:latin typeface="Raleway"/>
                <a:ea typeface="Raleway"/>
              </a:rPr>
              <a:t>devoured</a:t>
            </a:r>
            <a:r>
              <a:rPr b="0" lang="en-US" sz="2800" spc="-1" strike="noStrike">
                <a:solidFill>
                  <a:srgbClr val="3465a4"/>
                </a:solidFill>
                <a:latin typeface="Raleway"/>
                <a:ea typeface="Raleway"/>
              </a:rPr>
              <a:t> them</a:t>
            </a:r>
            <a:endParaRPr b="0" lang="en-US" sz="2800" spc="-1" strike="noStrike">
              <a:latin typeface="Raleway"/>
            </a:endParaRPr>
          </a:p>
          <a:p>
            <a:pPr>
              <a:lnSpc>
                <a:spcPct val="100000"/>
              </a:lnSpc>
            </a:pPr>
            <a:endParaRPr b="0" lang="en-US" sz="2800" spc="-1" strike="noStrike">
              <a:latin typeface="Raleway"/>
            </a:endParaRPr>
          </a:p>
          <a:p>
            <a:pPr>
              <a:lnSpc>
                <a:spcPct val="100000"/>
              </a:lnSpc>
              <a:spcBef>
                <a:spcPts val="283"/>
              </a:spcBef>
              <a:spcAft>
                <a:spcPts val="283"/>
              </a:spcAft>
            </a:pPr>
            <a:r>
              <a:rPr b="0" lang="en-GB" sz="2800" spc="-1" strike="noStrike">
                <a:solidFill>
                  <a:srgbClr val="3465a4"/>
                </a:solidFill>
                <a:latin typeface="ITC Souvenir Demi"/>
                <a:ea typeface="ITC Souvenir Demi"/>
              </a:rPr>
              <a:t>2 Peter 3:10</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 elements will </a:t>
            </a:r>
            <a:r>
              <a:rPr b="1" lang="en-US" sz="2800" spc="-1" strike="noStrike">
                <a:solidFill>
                  <a:srgbClr val="3465a4"/>
                </a:solidFill>
                <a:latin typeface="Raleway"/>
                <a:ea typeface="Raleway"/>
              </a:rPr>
              <a:t>melt</a:t>
            </a:r>
            <a:r>
              <a:rPr b="0" lang="en-US" sz="2800" spc="-1" strike="noStrike">
                <a:solidFill>
                  <a:srgbClr val="3465a4"/>
                </a:solidFill>
                <a:latin typeface="Raleway"/>
                <a:ea typeface="Raleway"/>
              </a:rPr>
              <a:t> with fervent heat; both the earth and the works that are in it will be burned up.</a:t>
            </a:r>
            <a:r>
              <a:rPr b="0" lang="en-US" sz="2800" spc="-1" strike="noStrike">
                <a:solidFill>
                  <a:srgbClr val="3465a4"/>
                </a:solidFill>
                <a:latin typeface="Raleway"/>
                <a:ea typeface="Raleway"/>
              </a:rPr>
              <a:t>. </a:t>
            </a:r>
            <a:endParaRPr b="0" lang="en-US" sz="2800" spc="-1" strike="noStrike">
              <a:latin typeface="Raleway"/>
            </a:endParaRPr>
          </a:p>
        </p:txBody>
      </p:sp>
    </p:spTree>
  </p:cSld>
</p:notes>
</file>

<file path=ppt/notesSlides/notesSlide5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7" name="PlaceHolder 1"/>
          <p:cNvSpPr>
            <a:spLocks noGrp="1"/>
          </p:cNvSpPr>
          <p:nvPr>
            <p:ph type="sldImg"/>
          </p:nvPr>
        </p:nvSpPr>
        <p:spPr>
          <a:xfrm>
            <a:off x="533520" y="718560"/>
            <a:ext cx="6704640" cy="3771360"/>
          </a:xfrm>
          <a:prstGeom prst="rect">
            <a:avLst/>
          </a:prstGeom>
        </p:spPr>
      </p:sp>
      <p:sp>
        <p:nvSpPr>
          <p:cNvPr id="27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Fire comes down from God out of heaven. The day has come when the very elements </a:t>
            </a:r>
            <a:r>
              <a:rPr b="0" i="1" lang="en-US" sz="2800" spc="-1" strike="noStrike">
                <a:latin typeface="Raleway"/>
              </a:rPr>
              <a:t>“melt with fervent heat”.*</a:t>
            </a:r>
            <a:r>
              <a:rPr b="0" lang="en-US" sz="2800" spc="-1" strike="noStrike">
                <a:latin typeface="Raleway"/>
              </a:rPr>
              <a:t> The whole surface of the earth is one boiling, seething, lake of fire. </a:t>
            </a:r>
            <a:r>
              <a:rPr b="0" lang="en-US" sz="2800" spc="-1" strike="noStrike">
                <a:solidFill>
                  <a:srgbClr val="ff0000"/>
                </a:solidFill>
                <a:latin typeface="Raleway"/>
              </a:rPr>
              <a:t>Do the wicked burn forever? </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r>
              <a:rPr b="0" lang="en-US" sz="2800" spc="-1" strike="noStrike">
                <a:latin typeface="Raleway"/>
              </a:rPr>
              <a:t>  </a:t>
            </a:r>
            <a:r>
              <a:rPr b="0" i="1" lang="en-US" sz="2000" spc="-1" strike="noStrike">
                <a:latin typeface="Raleway"/>
              </a:rPr>
              <a:t> </a:t>
            </a:r>
            <a:r>
              <a:rPr b="0" i="1" lang="en-US" sz="2000" spc="-1" strike="noStrike">
                <a:latin typeface="Raleway"/>
              </a:rPr>
              <a:t>*2 Peter 3:10</a:t>
            </a:r>
            <a:endParaRPr b="0" lang="en-US" sz="2000" spc="-1" strike="noStrike">
              <a:latin typeface="Raleway"/>
            </a:endParaRPr>
          </a:p>
        </p:txBody>
      </p:sp>
    </p:spTree>
  </p:cSld>
</p:notes>
</file>

<file path=ppt/notesSlides/notesSlide5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9" name="PlaceHolder 1"/>
          <p:cNvSpPr>
            <a:spLocks noGrp="1"/>
          </p:cNvSpPr>
          <p:nvPr>
            <p:ph type="sldImg"/>
          </p:nvPr>
        </p:nvSpPr>
        <p:spPr>
          <a:xfrm>
            <a:off x="533520" y="718560"/>
            <a:ext cx="6704640" cy="3771360"/>
          </a:xfrm>
          <a:prstGeom prst="rect">
            <a:avLst/>
          </a:prstGeom>
        </p:spPr>
      </p:sp>
      <p:sp>
        <p:nvSpPr>
          <p:cNvPr id="280"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spcBef>
                <a:spcPts val="283"/>
              </a:spcBef>
              <a:spcAft>
                <a:spcPts val="283"/>
              </a:spcAft>
            </a:pPr>
            <a:r>
              <a:rPr b="0" lang="en-GB" sz="2800" spc="-1" strike="noStrike">
                <a:solidFill>
                  <a:srgbClr val="3465a4"/>
                </a:solidFill>
                <a:latin typeface="ITC Souvenir Demi"/>
                <a:ea typeface="ITC Souvenir Demi"/>
              </a:rPr>
              <a:t>Malachi 4:1</a:t>
            </a:r>
            <a:endParaRPr b="0" lang="en-US" sz="2800" spc="-1" strike="noStrike">
              <a:latin typeface="Raleway"/>
            </a:endParaRPr>
          </a:p>
          <a:p>
            <a:pPr>
              <a:lnSpc>
                <a:spcPct val="100000"/>
              </a:lnSpc>
              <a:spcBef>
                <a:spcPts val="283"/>
              </a:spcBef>
              <a:spcAft>
                <a:spcPts val="283"/>
              </a:spcAft>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For behold, the day is coming, burning like an oven, and all the proud, yes, all who do wickedly will be stubble. And the day which is coming shall </a:t>
            </a:r>
            <a:r>
              <a:rPr b="1" lang="en-US" sz="2800" spc="-1" strike="noStrike">
                <a:solidFill>
                  <a:srgbClr val="3465a4"/>
                </a:solidFill>
                <a:latin typeface="Raleway"/>
                <a:ea typeface="Raleway"/>
              </a:rPr>
              <a:t>burn</a:t>
            </a:r>
            <a:r>
              <a:rPr b="0" lang="en-US" sz="2800" spc="-1" strike="noStrike">
                <a:solidFill>
                  <a:srgbClr val="3465a4"/>
                </a:solidFill>
                <a:latin typeface="Raleway"/>
                <a:ea typeface="Raleway"/>
              </a:rPr>
              <a:t> them </a:t>
            </a:r>
            <a:r>
              <a:rPr b="1" lang="en-US" sz="2800" spc="-1" strike="noStrike">
                <a:solidFill>
                  <a:srgbClr val="3465a4"/>
                </a:solidFill>
                <a:latin typeface="Raleway"/>
                <a:ea typeface="Raleway"/>
              </a:rPr>
              <a:t>up</a:t>
            </a:r>
            <a:r>
              <a:rPr b="0" lang="en-US" sz="2800" spc="-1" strike="noStrike">
                <a:solidFill>
                  <a:srgbClr val="3465a4"/>
                </a:solidFill>
                <a:latin typeface="Raleway"/>
                <a:ea typeface="Raleway"/>
              </a:rPr>
              <a:t>,” says the Lord of hosts, “that will leave them neither root nor branch…”</a:t>
            </a:r>
            <a:endParaRPr b="0" lang="en-US" sz="2800" spc="-1" strike="noStrike">
              <a:latin typeface="Raleway"/>
            </a:endParaRPr>
          </a:p>
          <a:p>
            <a:pPr>
              <a:lnSpc>
                <a:spcPct val="100000"/>
              </a:lnSpc>
              <a:spcBef>
                <a:spcPts val="283"/>
              </a:spcBef>
              <a:spcAft>
                <a:spcPts val="283"/>
              </a:spcAft>
            </a:pPr>
            <a:endParaRPr b="0" lang="en-US" sz="2800" spc="-1" strike="noStrike">
              <a:latin typeface="Raleway"/>
            </a:endParaRPr>
          </a:p>
        </p:txBody>
      </p:sp>
    </p:spTree>
  </p:cSld>
</p:notes>
</file>

<file path=ppt/notesSlides/notesSlide5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1" name="PlaceHolder 1"/>
          <p:cNvSpPr>
            <a:spLocks noGrp="1"/>
          </p:cNvSpPr>
          <p:nvPr>
            <p:ph type="sldImg"/>
          </p:nvPr>
        </p:nvSpPr>
        <p:spPr>
          <a:xfrm>
            <a:off x="533520" y="718560"/>
            <a:ext cx="6704640" cy="3771360"/>
          </a:xfrm>
          <a:prstGeom prst="rect">
            <a:avLst/>
          </a:prstGeom>
        </p:spPr>
      </p:sp>
      <p:sp>
        <p:nvSpPr>
          <p:cNvPr id="28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Some are destroyed in a flash; others suffer many days. Satan’s punishment is far greater than anyone else. He lives and suffers longer than those he has deceived. Finally all the wicked – Satan the root, and his followers the branches – are consumed in the cleansing fire. The earth is purified, never to be again contaminated with sin. </a:t>
            </a:r>
            <a:r>
              <a:rPr b="0" lang="en-US" sz="2800" spc="-1" strike="noStrike">
                <a:solidFill>
                  <a:srgbClr val="ff0000"/>
                </a:solidFill>
                <a:latin typeface="Raleway"/>
              </a:rPr>
              <a:t>How do God’s people feel about this?</a:t>
            </a:r>
            <a:endParaRPr b="0" lang="en-US" sz="2800" spc="-1" strike="noStrike">
              <a:latin typeface="Raleway"/>
            </a:endParaRPr>
          </a:p>
        </p:txBody>
      </p:sp>
    </p:spTree>
  </p:cSld>
</p:notes>
</file>

<file path=ppt/notesSlides/notesSlide5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3" name="PlaceHolder 1"/>
          <p:cNvSpPr>
            <a:spLocks noGrp="1"/>
          </p:cNvSpPr>
          <p:nvPr>
            <p:ph type="sldImg"/>
          </p:nvPr>
        </p:nvSpPr>
        <p:spPr>
          <a:xfrm>
            <a:off x="533520" y="718560"/>
            <a:ext cx="6704640" cy="3771360"/>
          </a:xfrm>
          <a:prstGeom prst="rect">
            <a:avLst/>
          </a:prstGeom>
        </p:spPr>
      </p:sp>
      <p:sp>
        <p:nvSpPr>
          <p:cNvPr id="284"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Revelation 15:3</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They sing the song of Moses, the servant of God, and the song of the Lamb, saying: “Great and marvelous are Your works, Lord God Almighty! </a:t>
            </a:r>
            <a:r>
              <a:rPr b="1" lang="en-US" sz="2800" spc="-1" strike="noStrike">
                <a:solidFill>
                  <a:srgbClr val="3465a4"/>
                </a:solidFill>
                <a:latin typeface="Raleway"/>
                <a:ea typeface="Raleway"/>
              </a:rPr>
              <a:t>Just</a:t>
            </a:r>
            <a:r>
              <a:rPr b="0" lang="en-US" sz="2800" spc="-1" strike="noStrike">
                <a:solidFill>
                  <a:srgbClr val="3465a4"/>
                </a:solidFill>
                <a:latin typeface="Raleway"/>
                <a:ea typeface="Raleway"/>
              </a:rPr>
              <a:t> and </a:t>
            </a:r>
            <a:r>
              <a:rPr b="1" lang="en-US" sz="2800" spc="-1" strike="noStrike">
                <a:solidFill>
                  <a:srgbClr val="3465a4"/>
                </a:solidFill>
                <a:latin typeface="Raleway"/>
                <a:ea typeface="Raleway"/>
              </a:rPr>
              <a:t>true</a:t>
            </a:r>
            <a:r>
              <a:rPr b="0" lang="en-US" sz="2800" spc="-1" strike="noStrike">
                <a:solidFill>
                  <a:srgbClr val="3465a4"/>
                </a:solidFill>
                <a:latin typeface="Raleway"/>
                <a:ea typeface="Raleway"/>
              </a:rPr>
              <a:t> are Your ways, O King of the saints!</a:t>
            </a:r>
            <a:endParaRPr b="0" lang="en-US" sz="2800" spc="-1" strike="noStrike">
              <a:latin typeface="Raleway"/>
            </a:endParaRPr>
          </a:p>
        </p:txBody>
      </p:sp>
    </p:spTree>
  </p:cSld>
</p:notes>
</file>

<file path=ppt/notesSlides/notesSlide6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5" name="PlaceHolder 1"/>
          <p:cNvSpPr>
            <a:spLocks noGrp="1"/>
          </p:cNvSpPr>
          <p:nvPr>
            <p:ph type="sldImg"/>
          </p:nvPr>
        </p:nvSpPr>
        <p:spPr>
          <a:xfrm>
            <a:off x="533520" y="718560"/>
            <a:ext cx="6704640" cy="3771360"/>
          </a:xfrm>
          <a:prstGeom prst="rect">
            <a:avLst/>
          </a:prstGeom>
        </p:spPr>
      </p:sp>
      <p:sp>
        <p:nvSpPr>
          <p:cNvPr id="286" name="PlaceHolder 2"/>
          <p:cNvSpPr>
            <a:spLocks noGrp="1"/>
          </p:cNvSpPr>
          <p:nvPr>
            <p:ph type="body"/>
          </p:nvPr>
        </p:nvSpPr>
        <p:spPr>
          <a:xfrm>
            <a:off x="457200" y="4752000"/>
            <a:ext cx="6858000" cy="5472360"/>
          </a:xfrm>
          <a:prstGeom prst="rect">
            <a:avLst/>
          </a:prstGeom>
        </p:spPr>
        <p:txBody>
          <a:bodyPr lIns="0" rIns="0" tIns="0" bIns="0">
            <a:noAutofit/>
          </a:bodyPr>
          <a:p>
            <a:r>
              <a:rPr b="0" lang="en-US" sz="2600" spc="-1" strike="noStrike">
                <a:latin typeface="Raleway"/>
              </a:rPr>
              <a:t>   </a:t>
            </a:r>
            <a:r>
              <a:rPr b="0" lang="en-US" sz="2600" spc="-1" strike="noStrike">
                <a:latin typeface="Raleway"/>
              </a:rPr>
              <a:t>Now God makes all things new. The earth is re-created to its Edenic perfection. Every trace of sin is gone. No words can describe the reward of the righteous. Forever and always they live in the peace of heaven and beauty of the presence of Jesus, with no sickness, sadness, death, or pain. </a:t>
            </a:r>
            <a:endParaRPr b="0" lang="en-US" sz="2600" spc="-1" strike="noStrike">
              <a:latin typeface="Raleway"/>
            </a:endParaRPr>
          </a:p>
          <a:p>
            <a:r>
              <a:rPr b="0" lang="en-US" sz="2600" spc="-1" strike="noStrike">
                <a:latin typeface="Raleway"/>
              </a:rPr>
              <a:t>   </a:t>
            </a:r>
            <a:r>
              <a:rPr b="0" lang="en-US" sz="2600" spc="-1" strike="noStrike">
                <a:solidFill>
                  <a:srgbClr val="ff0000"/>
                </a:solidFill>
                <a:latin typeface="Raleway"/>
              </a:rPr>
              <a:t>Do you accept Jesus as your Savior, and desire to live with Him in the earth made new?</a:t>
            </a:r>
            <a:endParaRPr b="0" lang="en-US" sz="2600" spc="-1" strike="noStrike">
              <a:latin typeface="Raleway"/>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6" name="PlaceHolder 2"/>
          <p:cNvSpPr>
            <a:spLocks noGrp="1"/>
          </p:cNvSpPr>
          <p:nvPr>
            <p:ph type="subTitle"/>
          </p:nvPr>
        </p:nvSpPr>
        <p:spPr>
          <a:xfrm>
            <a:off x="504000" y="1326600"/>
            <a:ext cx="9071640" cy="328824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8" name="PlaceHolder 2"/>
          <p:cNvSpPr>
            <a:spLocks noGrp="1"/>
          </p:cNvSpPr>
          <p:nvPr>
            <p:ph type="body"/>
          </p:nvPr>
        </p:nvSpPr>
        <p:spPr>
          <a:xfrm>
            <a:off x="504000" y="1326600"/>
            <a:ext cx="9071640" cy="3288240"/>
          </a:xfrm>
          <a:prstGeom prst="rect">
            <a:avLst/>
          </a:prstGeom>
        </p:spPr>
        <p:txBody>
          <a:bodyPr lIns="0" rIns="0" tIns="0" bIns="0">
            <a:normAutofit/>
          </a:bodyPr>
          <a:p>
            <a:endParaRPr b="0" lang="en-US"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0" name="PlaceHolder 2"/>
          <p:cNvSpPr>
            <a:spLocks noGrp="1"/>
          </p:cNvSpPr>
          <p:nvPr>
            <p:ph type="body"/>
          </p:nvPr>
        </p:nvSpPr>
        <p:spPr>
          <a:xfrm>
            <a:off x="504000" y="1326600"/>
            <a:ext cx="4426920" cy="3288240"/>
          </a:xfrm>
          <a:prstGeom prst="rect">
            <a:avLst/>
          </a:prstGeom>
        </p:spPr>
        <p:txBody>
          <a:bodyPr lIns="0" rIns="0" tIns="0" bIns="0">
            <a:normAutofit/>
          </a:bodyPr>
          <a:p>
            <a:endParaRPr b="0" lang="en-US" sz="3200" spc="-1" strike="noStrike">
              <a:latin typeface="Arial"/>
            </a:endParaRPr>
          </a:p>
        </p:txBody>
      </p:sp>
      <p:sp>
        <p:nvSpPr>
          <p:cNvPr id="11" name="PlaceHolder 3"/>
          <p:cNvSpPr>
            <a:spLocks noGrp="1"/>
          </p:cNvSpPr>
          <p:nvPr>
            <p:ph type="body"/>
          </p:nvPr>
        </p:nvSpPr>
        <p:spPr>
          <a:xfrm>
            <a:off x="5152680" y="1326600"/>
            <a:ext cx="4426920" cy="3288240"/>
          </a:xfrm>
          <a:prstGeom prst="rect">
            <a:avLst/>
          </a:prstGeom>
        </p:spPr>
        <p:txBody>
          <a:bodyPr lIns="0" rIns="0" tIns="0" bIns="0">
            <a:normAutofit/>
          </a:bodyPr>
          <a:p>
            <a:endParaRPr b="0" lang="en-US"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504000" y="226080"/>
            <a:ext cx="9071640" cy="438840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5"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16" name="PlaceHolder 3"/>
          <p:cNvSpPr>
            <a:spLocks noGrp="1"/>
          </p:cNvSpPr>
          <p:nvPr>
            <p:ph type="body"/>
          </p:nvPr>
        </p:nvSpPr>
        <p:spPr>
          <a:xfrm>
            <a:off x="5152680" y="1326600"/>
            <a:ext cx="4426920" cy="3288240"/>
          </a:xfrm>
          <a:prstGeom prst="rect">
            <a:avLst/>
          </a:prstGeom>
        </p:spPr>
        <p:txBody>
          <a:bodyPr lIns="0" rIns="0" tIns="0" bIns="0">
            <a:normAutofit/>
          </a:bodyPr>
          <a:p>
            <a:endParaRPr b="0" lang="en-US" sz="3200" spc="-1" strike="noStrike">
              <a:latin typeface="Arial"/>
            </a:endParaRPr>
          </a:p>
        </p:txBody>
      </p:sp>
      <p:sp>
        <p:nvSpPr>
          <p:cNvPr id="17" name="PlaceHolder 4"/>
          <p:cNvSpPr>
            <a:spLocks noGrp="1"/>
          </p:cNvSpPr>
          <p:nvPr>
            <p:ph type="body"/>
          </p:nvPr>
        </p:nvSpPr>
        <p:spPr>
          <a:xfrm>
            <a:off x="50400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9" name="PlaceHolder 2"/>
          <p:cNvSpPr>
            <a:spLocks noGrp="1"/>
          </p:cNvSpPr>
          <p:nvPr>
            <p:ph type="body"/>
          </p:nvPr>
        </p:nvSpPr>
        <p:spPr>
          <a:xfrm>
            <a:off x="504000" y="1326600"/>
            <a:ext cx="4426920" cy="3288240"/>
          </a:xfrm>
          <a:prstGeom prst="rect">
            <a:avLst/>
          </a:prstGeom>
        </p:spPr>
        <p:txBody>
          <a:bodyPr lIns="0" rIns="0" tIns="0" bIns="0">
            <a:normAutofit/>
          </a:bodyPr>
          <a:p>
            <a:endParaRPr b="0" lang="en-US" sz="3200" spc="-1" strike="noStrike">
              <a:latin typeface="Arial"/>
            </a:endParaRPr>
          </a:p>
        </p:txBody>
      </p:sp>
      <p:sp>
        <p:nvSpPr>
          <p:cNvPr id="20"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21" name="PlaceHolder 4"/>
          <p:cNvSpPr>
            <a:spLocks noGrp="1"/>
          </p:cNvSpPr>
          <p:nvPr>
            <p:ph type="body"/>
          </p:nvPr>
        </p:nvSpPr>
        <p:spPr>
          <a:xfrm>
            <a:off x="515268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23"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24"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25" name="PlaceHolder 4"/>
          <p:cNvSpPr>
            <a:spLocks noGrp="1"/>
          </p:cNvSpPr>
          <p:nvPr>
            <p:ph type="body"/>
          </p:nvPr>
        </p:nvSpPr>
        <p:spPr>
          <a:xfrm>
            <a:off x="504000" y="3044160"/>
            <a:ext cx="907164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27" name="PlaceHolder 2"/>
          <p:cNvSpPr>
            <a:spLocks noGrp="1"/>
          </p:cNvSpPr>
          <p:nvPr>
            <p:ph type="body"/>
          </p:nvPr>
        </p:nvSpPr>
        <p:spPr>
          <a:xfrm>
            <a:off x="504000" y="1326600"/>
            <a:ext cx="9071640" cy="1568160"/>
          </a:xfrm>
          <a:prstGeom prst="rect">
            <a:avLst/>
          </a:prstGeom>
        </p:spPr>
        <p:txBody>
          <a:bodyPr lIns="0" rIns="0" tIns="0" bIns="0">
            <a:normAutofit/>
          </a:bodyPr>
          <a:p>
            <a:endParaRPr b="0" lang="en-US" sz="3200" spc="-1" strike="noStrike">
              <a:latin typeface="Arial"/>
            </a:endParaRPr>
          </a:p>
        </p:txBody>
      </p:sp>
      <p:sp>
        <p:nvSpPr>
          <p:cNvPr id="28" name="PlaceHolder 3"/>
          <p:cNvSpPr>
            <a:spLocks noGrp="1"/>
          </p:cNvSpPr>
          <p:nvPr>
            <p:ph type="body"/>
          </p:nvPr>
        </p:nvSpPr>
        <p:spPr>
          <a:xfrm>
            <a:off x="504000" y="3044160"/>
            <a:ext cx="907164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30"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31"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32" name="PlaceHolder 4"/>
          <p:cNvSpPr>
            <a:spLocks noGrp="1"/>
          </p:cNvSpPr>
          <p:nvPr>
            <p:ph type="body"/>
          </p:nvPr>
        </p:nvSpPr>
        <p:spPr>
          <a:xfrm>
            <a:off x="504000" y="3044160"/>
            <a:ext cx="4426920" cy="1568160"/>
          </a:xfrm>
          <a:prstGeom prst="rect">
            <a:avLst/>
          </a:prstGeom>
        </p:spPr>
        <p:txBody>
          <a:bodyPr lIns="0" rIns="0" tIns="0" bIns="0">
            <a:normAutofit/>
          </a:bodyPr>
          <a:p>
            <a:endParaRPr b="0" lang="en-US" sz="3200" spc="-1" strike="noStrike">
              <a:latin typeface="Arial"/>
            </a:endParaRPr>
          </a:p>
        </p:txBody>
      </p:sp>
      <p:sp>
        <p:nvSpPr>
          <p:cNvPr id="33" name="PlaceHolder 5"/>
          <p:cNvSpPr>
            <a:spLocks noGrp="1"/>
          </p:cNvSpPr>
          <p:nvPr>
            <p:ph type="body"/>
          </p:nvPr>
        </p:nvSpPr>
        <p:spPr>
          <a:xfrm>
            <a:off x="515268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35" name="PlaceHolder 2"/>
          <p:cNvSpPr>
            <a:spLocks noGrp="1"/>
          </p:cNvSpPr>
          <p:nvPr>
            <p:ph type="body"/>
          </p:nvPr>
        </p:nvSpPr>
        <p:spPr>
          <a:xfrm>
            <a:off x="504000" y="1326600"/>
            <a:ext cx="2920680" cy="1568160"/>
          </a:xfrm>
          <a:prstGeom prst="rect">
            <a:avLst/>
          </a:prstGeom>
        </p:spPr>
        <p:txBody>
          <a:bodyPr lIns="0" rIns="0" tIns="0" bIns="0">
            <a:normAutofit/>
          </a:bodyPr>
          <a:p>
            <a:endParaRPr b="0" lang="en-US" sz="3200" spc="-1" strike="noStrike">
              <a:latin typeface="Arial"/>
            </a:endParaRPr>
          </a:p>
        </p:txBody>
      </p:sp>
      <p:sp>
        <p:nvSpPr>
          <p:cNvPr id="36" name="PlaceHolder 3"/>
          <p:cNvSpPr>
            <a:spLocks noGrp="1"/>
          </p:cNvSpPr>
          <p:nvPr>
            <p:ph type="body"/>
          </p:nvPr>
        </p:nvSpPr>
        <p:spPr>
          <a:xfrm>
            <a:off x="3571200" y="1326600"/>
            <a:ext cx="2920680" cy="1568160"/>
          </a:xfrm>
          <a:prstGeom prst="rect">
            <a:avLst/>
          </a:prstGeom>
        </p:spPr>
        <p:txBody>
          <a:bodyPr lIns="0" rIns="0" tIns="0" bIns="0">
            <a:normAutofit/>
          </a:bodyPr>
          <a:p>
            <a:endParaRPr b="0" lang="en-US" sz="3200" spc="-1" strike="noStrike">
              <a:latin typeface="Arial"/>
            </a:endParaRPr>
          </a:p>
        </p:txBody>
      </p:sp>
      <p:sp>
        <p:nvSpPr>
          <p:cNvPr id="37" name="PlaceHolder 4"/>
          <p:cNvSpPr>
            <a:spLocks noGrp="1"/>
          </p:cNvSpPr>
          <p:nvPr>
            <p:ph type="body"/>
          </p:nvPr>
        </p:nvSpPr>
        <p:spPr>
          <a:xfrm>
            <a:off x="6638040" y="1326600"/>
            <a:ext cx="2920680" cy="1568160"/>
          </a:xfrm>
          <a:prstGeom prst="rect">
            <a:avLst/>
          </a:prstGeom>
        </p:spPr>
        <p:txBody>
          <a:bodyPr lIns="0" rIns="0" tIns="0" bIns="0">
            <a:normAutofit/>
          </a:bodyPr>
          <a:p>
            <a:endParaRPr b="0" lang="en-US" sz="3200" spc="-1" strike="noStrike">
              <a:latin typeface="Arial"/>
            </a:endParaRPr>
          </a:p>
        </p:txBody>
      </p:sp>
      <p:sp>
        <p:nvSpPr>
          <p:cNvPr id="38" name="PlaceHolder 5"/>
          <p:cNvSpPr>
            <a:spLocks noGrp="1"/>
          </p:cNvSpPr>
          <p:nvPr>
            <p:ph type="body"/>
          </p:nvPr>
        </p:nvSpPr>
        <p:spPr>
          <a:xfrm>
            <a:off x="504000" y="3044160"/>
            <a:ext cx="2920680" cy="1568160"/>
          </a:xfrm>
          <a:prstGeom prst="rect">
            <a:avLst/>
          </a:prstGeom>
        </p:spPr>
        <p:txBody>
          <a:bodyPr lIns="0" rIns="0" tIns="0" bIns="0">
            <a:normAutofit/>
          </a:bodyPr>
          <a:p>
            <a:endParaRPr b="0" lang="en-US" sz="3200" spc="-1" strike="noStrike">
              <a:latin typeface="Arial"/>
            </a:endParaRPr>
          </a:p>
        </p:txBody>
      </p:sp>
      <p:sp>
        <p:nvSpPr>
          <p:cNvPr id="39" name="PlaceHolder 6"/>
          <p:cNvSpPr>
            <a:spLocks noGrp="1"/>
          </p:cNvSpPr>
          <p:nvPr>
            <p:ph type="body"/>
          </p:nvPr>
        </p:nvSpPr>
        <p:spPr>
          <a:xfrm>
            <a:off x="3571200" y="3044160"/>
            <a:ext cx="2920680" cy="1568160"/>
          </a:xfrm>
          <a:prstGeom prst="rect">
            <a:avLst/>
          </a:prstGeom>
        </p:spPr>
        <p:txBody>
          <a:bodyPr lIns="0" rIns="0" tIns="0" bIns="0">
            <a:normAutofit/>
          </a:bodyPr>
          <a:p>
            <a:endParaRPr b="0" lang="en-US" sz="3200" spc="-1" strike="noStrike">
              <a:latin typeface="Arial"/>
            </a:endParaRPr>
          </a:p>
        </p:txBody>
      </p:sp>
      <p:sp>
        <p:nvSpPr>
          <p:cNvPr id="40" name="PlaceHolder 7"/>
          <p:cNvSpPr>
            <a:spLocks noGrp="1"/>
          </p:cNvSpPr>
          <p:nvPr>
            <p:ph type="body"/>
          </p:nvPr>
        </p:nvSpPr>
        <p:spPr>
          <a:xfrm>
            <a:off x="6638040" y="3044160"/>
            <a:ext cx="2920680" cy="1568160"/>
          </a:xfrm>
          <a:prstGeom prst="rect">
            <a:avLst/>
          </a:prstGeom>
        </p:spPr>
        <p:txBody>
          <a:bodyPr lIns="0" rIns="0" tIns="0" bIns="0">
            <a:normAutofit/>
          </a:bodyPr>
          <a:p>
            <a:endParaRPr b="0" lang="en-US"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PlaceHolder 1"/>
          <p:cNvSpPr>
            <a:spLocks noGrp="1"/>
          </p:cNvSpPr>
          <p:nvPr>
            <p:ph type="title"/>
          </p:nvPr>
        </p:nvSpPr>
        <p:spPr>
          <a:xfrm>
            <a:off x="504000" y="226080"/>
            <a:ext cx="9071640" cy="946440"/>
          </a:xfrm>
          <a:prstGeom prst="rect">
            <a:avLst/>
          </a:prstGeom>
        </p:spPr>
        <p:txBody>
          <a:bodyPr lIns="0" rIns="0" tIns="0" bIns="0" anchor="ctr">
            <a:noAutofit/>
          </a:bodyPr>
          <a:p>
            <a:pPr algn="ctr"/>
            <a:r>
              <a:rPr b="0" lang="en-US" sz="4400" spc="-1" strike="noStrike">
                <a:latin typeface="Arial"/>
              </a:rPr>
              <a:t>Click to edit the title text format</a:t>
            </a:r>
            <a:endParaRPr b="0" lang="en-US" sz="4400" spc="-1" strike="noStrike">
              <a:latin typeface="Arial"/>
            </a:endParaRPr>
          </a:p>
        </p:txBody>
      </p:sp>
      <p:sp>
        <p:nvSpPr>
          <p:cNvPr id="1" name="PlaceHolder 2"/>
          <p:cNvSpPr>
            <a:spLocks noGrp="1"/>
          </p:cNvSpPr>
          <p:nvPr>
            <p:ph type="body"/>
          </p:nvPr>
        </p:nvSpPr>
        <p:spPr>
          <a:xfrm>
            <a:off x="504000" y="1326600"/>
            <a:ext cx="9071640" cy="328824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US" sz="3200" spc="-1" strike="noStrike">
                <a:latin typeface="Arial"/>
              </a:rPr>
              <a:t>Click to edit the outline text format</a:t>
            </a:r>
            <a:endParaRPr b="0" lang="en-US" sz="3200" spc="-1" strike="noStrike">
              <a:latin typeface="Arial"/>
            </a:endParaRPr>
          </a:p>
          <a:p>
            <a:pPr lvl="1" marL="864000" indent="-324000">
              <a:spcBef>
                <a:spcPts val="1134"/>
              </a:spcBef>
              <a:buClr>
                <a:srgbClr val="000000"/>
              </a:buClr>
              <a:buSzPct val="75000"/>
              <a:buFont typeface="Symbol" charset="2"/>
              <a:buChar char=""/>
            </a:pPr>
            <a:r>
              <a:rPr b="0" lang="en-US" sz="2800" spc="-1" strike="noStrike">
                <a:latin typeface="Arial"/>
              </a:rPr>
              <a:t>Second Outline Level</a:t>
            </a:r>
            <a:endParaRPr b="0" lang="en-US" sz="2800" spc="-1" strike="noStrike">
              <a:latin typeface="Arial"/>
            </a:endParaRPr>
          </a:p>
          <a:p>
            <a:pPr lvl="2" marL="1296000" indent="-288000">
              <a:spcBef>
                <a:spcPts val="850"/>
              </a:spcBef>
              <a:buClr>
                <a:srgbClr val="000000"/>
              </a:buClr>
              <a:buSzPct val="45000"/>
              <a:buFont typeface="Wingdings" charset="2"/>
              <a:buChar char=""/>
            </a:pPr>
            <a:r>
              <a:rPr b="0" lang="en-US" sz="2400" spc="-1" strike="noStrike">
                <a:latin typeface="Arial"/>
              </a:rPr>
              <a:t>Third Outline Level</a:t>
            </a:r>
            <a:endParaRPr b="0" lang="en-US" sz="2400" spc="-1" strike="noStrike">
              <a:latin typeface="Arial"/>
            </a:endParaRPr>
          </a:p>
          <a:p>
            <a:pPr lvl="3" marL="1728000" indent="-216000">
              <a:spcBef>
                <a:spcPts val="567"/>
              </a:spcBef>
              <a:buClr>
                <a:srgbClr val="000000"/>
              </a:buClr>
              <a:buSzPct val="75000"/>
              <a:buFont typeface="Symbol" charset="2"/>
              <a:buChar char=""/>
            </a:pPr>
            <a:r>
              <a:rPr b="0" lang="en-US" sz="2000" spc="-1" strike="noStrike">
                <a:latin typeface="Arial"/>
              </a:rPr>
              <a:t>Fourth Outline Level</a:t>
            </a:r>
            <a:endParaRPr b="0" lang="en-US" sz="2000" spc="-1" strike="noStrike">
              <a:latin typeface="Arial"/>
            </a:endParaRPr>
          </a:p>
          <a:p>
            <a:pPr lvl="4" marL="2160000" indent="-216000">
              <a:spcBef>
                <a:spcPts val="283"/>
              </a:spcBef>
              <a:buClr>
                <a:srgbClr val="000000"/>
              </a:buClr>
              <a:buSzPct val="45000"/>
              <a:buFont typeface="Wingdings" charset="2"/>
              <a:buChar char=""/>
            </a:pPr>
            <a:r>
              <a:rPr b="0" lang="en-US" sz="2000" spc="-1" strike="noStrike">
                <a:latin typeface="Arial"/>
              </a:rPr>
              <a:t>Fifth Outline Level</a:t>
            </a:r>
            <a:endParaRPr b="0" lang="en-US" sz="2000" spc="-1" strike="noStrike">
              <a:latin typeface="Arial"/>
            </a:endParaRPr>
          </a:p>
          <a:p>
            <a:pPr lvl="5" marL="2592000" indent="-216000">
              <a:spcBef>
                <a:spcPts val="283"/>
              </a:spcBef>
              <a:buClr>
                <a:srgbClr val="000000"/>
              </a:buClr>
              <a:buSzPct val="45000"/>
              <a:buFont typeface="Wingdings" charset="2"/>
              <a:buChar char=""/>
            </a:pPr>
            <a:r>
              <a:rPr b="0" lang="en-US" sz="2000" spc="-1" strike="noStrike">
                <a:latin typeface="Arial"/>
              </a:rPr>
              <a:t>Sixth Outline Level</a:t>
            </a:r>
            <a:endParaRPr b="0" lang="en-US" sz="2000" spc="-1" strike="noStrike">
              <a:latin typeface="Arial"/>
            </a:endParaRPr>
          </a:p>
          <a:p>
            <a:pPr lvl="6" marL="3024000" indent="-216000">
              <a:spcBef>
                <a:spcPts val="283"/>
              </a:spcBef>
              <a:buClr>
                <a:srgbClr val="000000"/>
              </a:buClr>
              <a:buSzPct val="45000"/>
              <a:buFont typeface="Wingdings" charset="2"/>
              <a:buChar char=""/>
            </a:pPr>
            <a:r>
              <a:rPr b="0" lang="en-US" sz="2000" spc="-1" strike="noStrike">
                <a:latin typeface="Arial"/>
              </a:rPr>
              <a:t>Seventh Outline Level</a:t>
            </a:r>
            <a:endParaRPr b="0" lang="en-US" sz="2000" spc="-1" strike="noStrike">
              <a:latin typeface="Arial"/>
            </a:endParaRPr>
          </a:p>
        </p:txBody>
      </p:sp>
      <p:sp>
        <p:nvSpPr>
          <p:cNvPr id="2" name="PlaceHolder 3"/>
          <p:cNvSpPr>
            <a:spLocks noGrp="1"/>
          </p:cNvSpPr>
          <p:nvPr>
            <p:ph type="dt"/>
          </p:nvPr>
        </p:nvSpPr>
        <p:spPr>
          <a:xfrm>
            <a:off x="504000" y="5165280"/>
            <a:ext cx="2348280" cy="390600"/>
          </a:xfrm>
          <a:prstGeom prst="rect">
            <a:avLst/>
          </a:prstGeom>
        </p:spPr>
        <p:txBody>
          <a:bodyPr lIns="0" rIns="0" tIns="0" bIns="0">
            <a:noAutofit/>
          </a:bodyPr>
          <a:p>
            <a:r>
              <a:rPr b="0" lang="en-US" sz="1400" spc="-1" strike="noStrike">
                <a:latin typeface="Times New Roman"/>
              </a:rPr>
              <a:t>&lt;date/time&gt;</a:t>
            </a:r>
            <a:endParaRPr b="0" lang="en-US" sz="1400" spc="-1" strike="noStrike">
              <a:latin typeface="Times New Roman"/>
            </a:endParaRPr>
          </a:p>
        </p:txBody>
      </p:sp>
      <p:sp>
        <p:nvSpPr>
          <p:cNvPr id="3" name="PlaceHolder 4"/>
          <p:cNvSpPr>
            <a:spLocks noGrp="1"/>
          </p:cNvSpPr>
          <p:nvPr>
            <p:ph type="ftr"/>
          </p:nvPr>
        </p:nvSpPr>
        <p:spPr>
          <a:xfrm>
            <a:off x="3447360" y="5165280"/>
            <a:ext cx="3195000" cy="390600"/>
          </a:xfrm>
          <a:prstGeom prst="rect">
            <a:avLst/>
          </a:prstGeom>
        </p:spPr>
        <p:txBody>
          <a:bodyPr lIns="0" rIns="0" tIns="0" bIns="0">
            <a:noAutofit/>
          </a:bodyPr>
          <a:p>
            <a:pPr algn="ctr"/>
            <a:r>
              <a:rPr b="0" lang="en-US" sz="1400" spc="-1" strike="noStrike">
                <a:latin typeface="Times New Roman"/>
              </a:rPr>
              <a:t>&lt;footer&gt;</a:t>
            </a:r>
            <a:endParaRPr b="0" lang="en-US" sz="1400" spc="-1" strike="noStrike">
              <a:latin typeface="Times New Roman"/>
            </a:endParaRPr>
          </a:p>
        </p:txBody>
      </p:sp>
      <p:sp>
        <p:nvSpPr>
          <p:cNvPr id="4" name="PlaceHolder 5"/>
          <p:cNvSpPr>
            <a:spLocks noGrp="1"/>
          </p:cNvSpPr>
          <p:nvPr>
            <p:ph type="sldNum"/>
          </p:nvPr>
        </p:nvSpPr>
        <p:spPr>
          <a:xfrm>
            <a:off x="7227360" y="5165280"/>
            <a:ext cx="2348280" cy="390600"/>
          </a:xfrm>
          <a:prstGeom prst="rect">
            <a:avLst/>
          </a:prstGeom>
        </p:spPr>
        <p:txBody>
          <a:bodyPr lIns="0" rIns="0" tIns="0" bIns="0">
            <a:noAutofit/>
          </a:bodyPr>
          <a:p>
            <a:pPr algn="r"/>
            <a:fld id="{51507B42-03FB-4FCF-AF85-2D05BD7B19EE}" type="slidenum">
              <a:rPr b="0" lang="en-US" sz="1400" spc="-1" strike="noStrike">
                <a:latin typeface="Times New Roman"/>
              </a:rPr>
              <a:t>&lt;number&gt;</a:t>
            </a:fld>
            <a:endParaRPr b="0" lang="en-US" sz="14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1.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1.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1.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xml"/><Relationship Id="rId3"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1.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1.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1.xml"/><Relationship Id="rId3"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1.xml"/><Relationship Id="rId3"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1.xml"/><Relationship Id="rId3"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1.xml"/><Relationship Id="rId3"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1.xml"/><Relationship Id="rId3"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1.xml"/><Relationship Id="rId3"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image" Target="../media/image14.jpeg"/><Relationship Id="rId2" Type="http://schemas.openxmlformats.org/officeDocument/2006/relationships/slideLayout" Target="../slideLayouts/slideLayout1.xml"/><Relationship Id="rId3"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image" Target="../media/image15.jpeg"/><Relationship Id="rId2" Type="http://schemas.openxmlformats.org/officeDocument/2006/relationships/slideLayout" Target="../slideLayouts/slideLayout1.xml"/><Relationship Id="rId3"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image" Target="../media/image16.jpeg"/><Relationship Id="rId2" Type="http://schemas.openxmlformats.org/officeDocument/2006/relationships/slideLayout" Target="../slideLayouts/slideLayout1.xml"/><Relationship Id="rId3"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image" Target="../media/image17.jpeg"/><Relationship Id="rId2" Type="http://schemas.openxmlformats.org/officeDocument/2006/relationships/slideLayout" Target="../slideLayouts/slideLayout1.xml"/><Relationship Id="rId3" Type="http://schemas.openxmlformats.org/officeDocument/2006/relationships/notesSlide" Target="../notesSlides/notesSlide17.xml"/>
</Relationships>
</file>

<file path=ppt/slides/_rels/slide18.xml.rels><?xml version="1.0" encoding="UTF-8"?>
<Relationships xmlns="http://schemas.openxmlformats.org/package/2006/relationships"><Relationship Id="rId1" Type="http://schemas.openxmlformats.org/officeDocument/2006/relationships/image" Target="../media/image18.jpeg"/><Relationship Id="rId2" Type="http://schemas.openxmlformats.org/officeDocument/2006/relationships/slideLayout" Target="../slideLayouts/slideLayout1.xml"/><Relationship Id="rId3"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image" Target="../media/image19.jpeg"/><Relationship Id="rId2" Type="http://schemas.openxmlformats.org/officeDocument/2006/relationships/slideLayout" Target="../slideLayouts/slideLayout1.xml"/><Relationship Id="rId3"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image" Target="../media/image20.jpeg"/><Relationship Id="rId2" Type="http://schemas.openxmlformats.org/officeDocument/2006/relationships/slideLayout" Target="../slideLayouts/slideLayout1.xml"/><Relationship Id="rId3"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image" Target="../media/image21.jpeg"/><Relationship Id="rId2" Type="http://schemas.openxmlformats.org/officeDocument/2006/relationships/slideLayout" Target="../slideLayouts/slideLayout1.xml"/><Relationship Id="rId3" Type="http://schemas.openxmlformats.org/officeDocument/2006/relationships/notesSlide" Target="../notesSlides/notesSlide21.xml"/>
</Relationships>
</file>

<file path=ppt/slides/_rels/slide22.xml.rels><?xml version="1.0" encoding="UTF-8"?>
<Relationships xmlns="http://schemas.openxmlformats.org/package/2006/relationships"><Relationship Id="rId1" Type="http://schemas.openxmlformats.org/officeDocument/2006/relationships/image" Target="../media/image22.jpeg"/><Relationship Id="rId2" Type="http://schemas.openxmlformats.org/officeDocument/2006/relationships/slideLayout" Target="../slideLayouts/slideLayout1.xml"/><Relationship Id="rId3"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image" Target="../media/image23.jpeg"/><Relationship Id="rId2" Type="http://schemas.openxmlformats.org/officeDocument/2006/relationships/slideLayout" Target="../slideLayouts/slideLayout1.xml"/><Relationship Id="rId3"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image" Target="../media/image24.jpeg"/><Relationship Id="rId2" Type="http://schemas.openxmlformats.org/officeDocument/2006/relationships/slideLayout" Target="../slideLayouts/slideLayout1.xml"/><Relationship Id="rId3"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image" Target="../media/image25.jpeg"/><Relationship Id="rId2" Type="http://schemas.openxmlformats.org/officeDocument/2006/relationships/slideLayout" Target="../slideLayouts/slideLayout1.xml"/><Relationship Id="rId3" Type="http://schemas.openxmlformats.org/officeDocument/2006/relationships/notesSlide" Target="../notesSlides/notesSlide25.xml"/>
</Relationships>
</file>

<file path=ppt/slides/_rels/slide26.xml.rels><?xml version="1.0" encoding="UTF-8"?>
<Relationships xmlns="http://schemas.openxmlformats.org/package/2006/relationships"><Relationship Id="rId1" Type="http://schemas.openxmlformats.org/officeDocument/2006/relationships/image" Target="../media/image26.jpeg"/><Relationship Id="rId2" Type="http://schemas.openxmlformats.org/officeDocument/2006/relationships/slideLayout" Target="../slideLayouts/slideLayout1.xml"/><Relationship Id="rId3" Type="http://schemas.openxmlformats.org/officeDocument/2006/relationships/notesSlide" Target="../notesSlides/notesSlide26.xml"/>
</Relationships>
</file>

<file path=ppt/slides/_rels/slide27.xml.rels><?xml version="1.0" encoding="UTF-8"?>
<Relationships xmlns="http://schemas.openxmlformats.org/package/2006/relationships"><Relationship Id="rId1" Type="http://schemas.openxmlformats.org/officeDocument/2006/relationships/image" Target="../media/image27.jpeg"/><Relationship Id="rId2" Type="http://schemas.openxmlformats.org/officeDocument/2006/relationships/slideLayout" Target="../slideLayouts/slideLayout1.xml"/><Relationship Id="rId3" Type="http://schemas.openxmlformats.org/officeDocument/2006/relationships/notesSlide" Target="../notesSlides/notesSlide27.xml"/>
</Relationships>
</file>

<file path=ppt/slides/_rels/slide28.xml.rels><?xml version="1.0" encoding="UTF-8"?>
<Relationships xmlns="http://schemas.openxmlformats.org/package/2006/relationships"><Relationship Id="rId1" Type="http://schemas.openxmlformats.org/officeDocument/2006/relationships/image" Target="../media/image28.jpeg"/><Relationship Id="rId2" Type="http://schemas.openxmlformats.org/officeDocument/2006/relationships/slideLayout" Target="../slideLayouts/slideLayout1.xml"/><Relationship Id="rId3" Type="http://schemas.openxmlformats.org/officeDocument/2006/relationships/notesSlide" Target="../notesSlides/notesSlide28.xml"/>
</Relationships>
</file>

<file path=ppt/slides/_rels/slide29.xml.rels><?xml version="1.0" encoding="UTF-8"?>
<Relationships xmlns="http://schemas.openxmlformats.org/package/2006/relationships"><Relationship Id="rId1" Type="http://schemas.openxmlformats.org/officeDocument/2006/relationships/image" Target="../media/image29.jpeg"/><Relationship Id="rId2" Type="http://schemas.openxmlformats.org/officeDocument/2006/relationships/slideLayout" Target="../slideLayouts/slideLayout1.xml"/><Relationship Id="rId3"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image" Target="../media/image30.jpeg"/><Relationship Id="rId2" Type="http://schemas.openxmlformats.org/officeDocument/2006/relationships/slideLayout" Target="../slideLayouts/slideLayout1.xml"/><Relationship Id="rId3"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image" Target="../media/image31.jpeg"/><Relationship Id="rId2" Type="http://schemas.openxmlformats.org/officeDocument/2006/relationships/slideLayout" Target="../slideLayouts/slideLayout1.xml"/><Relationship Id="rId3" Type="http://schemas.openxmlformats.org/officeDocument/2006/relationships/notesSlide" Target="../notesSlides/notesSlide31.xml"/>
</Relationships>
</file>

<file path=ppt/slides/_rels/slide32.xml.rels><?xml version="1.0" encoding="UTF-8"?>
<Relationships xmlns="http://schemas.openxmlformats.org/package/2006/relationships"><Relationship Id="rId1" Type="http://schemas.openxmlformats.org/officeDocument/2006/relationships/image" Target="../media/image32.jpeg"/><Relationship Id="rId2" Type="http://schemas.openxmlformats.org/officeDocument/2006/relationships/slideLayout" Target="../slideLayouts/slideLayout1.xml"/><Relationship Id="rId3" Type="http://schemas.openxmlformats.org/officeDocument/2006/relationships/notesSlide" Target="../notesSlides/notesSlide32.xml"/>
</Relationships>
</file>

<file path=ppt/slides/_rels/slide33.xml.rels><?xml version="1.0" encoding="UTF-8"?>
<Relationships xmlns="http://schemas.openxmlformats.org/package/2006/relationships"><Relationship Id="rId1" Type="http://schemas.openxmlformats.org/officeDocument/2006/relationships/image" Target="../media/image33.jpeg"/><Relationship Id="rId2" Type="http://schemas.openxmlformats.org/officeDocument/2006/relationships/slideLayout" Target="../slideLayouts/slideLayout1.xml"/><Relationship Id="rId3" Type="http://schemas.openxmlformats.org/officeDocument/2006/relationships/notesSlide" Target="../notesSlides/notesSlide33.xml"/>
</Relationships>
</file>

<file path=ppt/slides/_rels/slide34.xml.rels><?xml version="1.0" encoding="UTF-8"?>
<Relationships xmlns="http://schemas.openxmlformats.org/package/2006/relationships"><Relationship Id="rId1" Type="http://schemas.openxmlformats.org/officeDocument/2006/relationships/image" Target="../media/image34.jpeg"/><Relationship Id="rId2" Type="http://schemas.openxmlformats.org/officeDocument/2006/relationships/slideLayout" Target="../slideLayouts/slideLayout1.xml"/><Relationship Id="rId3" Type="http://schemas.openxmlformats.org/officeDocument/2006/relationships/notesSlide" Target="../notesSlides/notesSlide34.xml"/>
</Relationships>
</file>

<file path=ppt/slides/_rels/slide35.xml.rels><?xml version="1.0" encoding="UTF-8"?>
<Relationships xmlns="http://schemas.openxmlformats.org/package/2006/relationships"><Relationship Id="rId1" Type="http://schemas.openxmlformats.org/officeDocument/2006/relationships/image" Target="../media/image35.jpeg"/><Relationship Id="rId2" Type="http://schemas.openxmlformats.org/officeDocument/2006/relationships/slideLayout" Target="../slideLayouts/slideLayout1.xml"/><Relationship Id="rId3" Type="http://schemas.openxmlformats.org/officeDocument/2006/relationships/notesSlide" Target="../notesSlides/notesSlide35.xml"/>
</Relationships>
</file>

<file path=ppt/slides/_rels/slide36.xml.rels><?xml version="1.0" encoding="UTF-8"?>
<Relationships xmlns="http://schemas.openxmlformats.org/package/2006/relationships"><Relationship Id="rId1" Type="http://schemas.openxmlformats.org/officeDocument/2006/relationships/image" Target="../media/image36.jpeg"/><Relationship Id="rId2" Type="http://schemas.openxmlformats.org/officeDocument/2006/relationships/slideLayout" Target="../slideLayouts/slideLayout1.xml"/><Relationship Id="rId3" Type="http://schemas.openxmlformats.org/officeDocument/2006/relationships/notesSlide" Target="../notesSlides/notesSlide36.xml"/>
</Relationships>
</file>

<file path=ppt/slides/_rels/slide37.xml.rels><?xml version="1.0" encoding="UTF-8"?>
<Relationships xmlns="http://schemas.openxmlformats.org/package/2006/relationships"><Relationship Id="rId1" Type="http://schemas.openxmlformats.org/officeDocument/2006/relationships/image" Target="../media/image37.jpeg"/><Relationship Id="rId2" Type="http://schemas.openxmlformats.org/officeDocument/2006/relationships/slideLayout" Target="../slideLayouts/slideLayout1.xml"/><Relationship Id="rId3" Type="http://schemas.openxmlformats.org/officeDocument/2006/relationships/notesSlide" Target="../notesSlides/notesSlide37.xml"/>
</Relationships>
</file>

<file path=ppt/slides/_rels/slide38.xml.rels><?xml version="1.0" encoding="UTF-8"?>
<Relationships xmlns="http://schemas.openxmlformats.org/package/2006/relationships"><Relationship Id="rId1" Type="http://schemas.openxmlformats.org/officeDocument/2006/relationships/image" Target="../media/image38.jpeg"/><Relationship Id="rId2" Type="http://schemas.openxmlformats.org/officeDocument/2006/relationships/slideLayout" Target="../slideLayouts/slideLayout1.xml"/><Relationship Id="rId3" Type="http://schemas.openxmlformats.org/officeDocument/2006/relationships/notesSlide" Target="../notesSlides/notesSlide38.xml"/>
</Relationships>
</file>

<file path=ppt/slides/_rels/slide39.xml.rels><?xml version="1.0" encoding="UTF-8"?>
<Relationships xmlns="http://schemas.openxmlformats.org/package/2006/relationships"><Relationship Id="rId1" Type="http://schemas.openxmlformats.org/officeDocument/2006/relationships/image" Target="../media/image39.jpeg"/><Relationship Id="rId2" Type="http://schemas.openxmlformats.org/officeDocument/2006/relationships/slideLayout" Target="../slideLayouts/slideLayout1.xml"/><Relationship Id="rId3" Type="http://schemas.openxmlformats.org/officeDocument/2006/relationships/notesSlide" Target="../notesSlides/notesSlide39.xml"/>
</Relationships>
</file>

<file path=ppt/slides/_rels/slide40.xml.rels><?xml version="1.0" encoding="UTF-8"?>
<Relationships xmlns="http://schemas.openxmlformats.org/package/2006/relationships"><Relationship Id="rId1" Type="http://schemas.openxmlformats.org/officeDocument/2006/relationships/image" Target="../media/image40.jpeg"/><Relationship Id="rId2" Type="http://schemas.openxmlformats.org/officeDocument/2006/relationships/slideLayout" Target="../slideLayouts/slideLayout1.xml"/><Relationship Id="rId3" Type="http://schemas.openxmlformats.org/officeDocument/2006/relationships/notesSlide" Target="../notesSlides/notesSlide40.xml"/>
</Relationships>
</file>

<file path=ppt/slides/_rels/slide41.xml.rels><?xml version="1.0" encoding="UTF-8"?>
<Relationships xmlns="http://schemas.openxmlformats.org/package/2006/relationships"><Relationship Id="rId1" Type="http://schemas.openxmlformats.org/officeDocument/2006/relationships/image" Target="../media/image41.jpeg"/><Relationship Id="rId2" Type="http://schemas.openxmlformats.org/officeDocument/2006/relationships/slideLayout" Target="../slideLayouts/slideLayout1.xml"/><Relationship Id="rId3" Type="http://schemas.openxmlformats.org/officeDocument/2006/relationships/notesSlide" Target="../notesSlides/notesSlide41.xml"/>
</Relationships>
</file>

<file path=ppt/slides/_rels/slide42.xml.rels><?xml version="1.0" encoding="UTF-8"?>
<Relationships xmlns="http://schemas.openxmlformats.org/package/2006/relationships"><Relationship Id="rId1" Type="http://schemas.openxmlformats.org/officeDocument/2006/relationships/image" Target="../media/image42.jpeg"/><Relationship Id="rId2" Type="http://schemas.openxmlformats.org/officeDocument/2006/relationships/slideLayout" Target="../slideLayouts/slideLayout1.xml"/><Relationship Id="rId3" Type="http://schemas.openxmlformats.org/officeDocument/2006/relationships/notesSlide" Target="../notesSlides/notesSlide42.xml"/>
</Relationships>
</file>

<file path=ppt/slides/_rels/slide43.xml.rels><?xml version="1.0" encoding="UTF-8"?>
<Relationships xmlns="http://schemas.openxmlformats.org/package/2006/relationships"><Relationship Id="rId1" Type="http://schemas.openxmlformats.org/officeDocument/2006/relationships/image" Target="../media/image43.jpeg"/><Relationship Id="rId2" Type="http://schemas.openxmlformats.org/officeDocument/2006/relationships/slideLayout" Target="../slideLayouts/slideLayout1.xml"/><Relationship Id="rId3" Type="http://schemas.openxmlformats.org/officeDocument/2006/relationships/notesSlide" Target="../notesSlides/notesSlide43.xml"/>
</Relationships>
</file>

<file path=ppt/slides/_rels/slide44.xml.rels><?xml version="1.0" encoding="UTF-8"?>
<Relationships xmlns="http://schemas.openxmlformats.org/package/2006/relationships"><Relationship Id="rId1" Type="http://schemas.openxmlformats.org/officeDocument/2006/relationships/image" Target="../media/image44.jpeg"/><Relationship Id="rId2" Type="http://schemas.openxmlformats.org/officeDocument/2006/relationships/slideLayout" Target="../slideLayouts/slideLayout1.xml"/><Relationship Id="rId3" Type="http://schemas.openxmlformats.org/officeDocument/2006/relationships/notesSlide" Target="../notesSlides/notesSlide44.xml"/>
</Relationships>
</file>

<file path=ppt/slides/_rels/slide45.xml.rels><?xml version="1.0" encoding="UTF-8"?>
<Relationships xmlns="http://schemas.openxmlformats.org/package/2006/relationships"><Relationship Id="rId1" Type="http://schemas.openxmlformats.org/officeDocument/2006/relationships/image" Target="../media/image45.jpeg"/><Relationship Id="rId2" Type="http://schemas.openxmlformats.org/officeDocument/2006/relationships/slideLayout" Target="../slideLayouts/slideLayout1.xml"/><Relationship Id="rId3" Type="http://schemas.openxmlformats.org/officeDocument/2006/relationships/notesSlide" Target="../notesSlides/notesSlide45.xml"/>
</Relationships>
</file>

<file path=ppt/slides/_rels/slide46.xml.rels><?xml version="1.0" encoding="UTF-8"?>
<Relationships xmlns="http://schemas.openxmlformats.org/package/2006/relationships"><Relationship Id="rId1" Type="http://schemas.openxmlformats.org/officeDocument/2006/relationships/image" Target="../media/image46.jpeg"/><Relationship Id="rId2" Type="http://schemas.openxmlformats.org/officeDocument/2006/relationships/slideLayout" Target="../slideLayouts/slideLayout1.xml"/><Relationship Id="rId3" Type="http://schemas.openxmlformats.org/officeDocument/2006/relationships/notesSlide" Target="../notesSlides/notesSlide46.xml"/>
</Relationships>
</file>

<file path=ppt/slides/_rels/slide47.xml.rels><?xml version="1.0" encoding="UTF-8"?>
<Relationships xmlns="http://schemas.openxmlformats.org/package/2006/relationships"><Relationship Id="rId1" Type="http://schemas.openxmlformats.org/officeDocument/2006/relationships/image" Target="../media/image47.jpeg"/><Relationship Id="rId2" Type="http://schemas.openxmlformats.org/officeDocument/2006/relationships/slideLayout" Target="../slideLayouts/slideLayout1.xml"/><Relationship Id="rId3" Type="http://schemas.openxmlformats.org/officeDocument/2006/relationships/notesSlide" Target="../notesSlides/notesSlide47.xml"/>
</Relationships>
</file>

<file path=ppt/slides/_rels/slide48.xml.rels><?xml version="1.0" encoding="UTF-8"?>
<Relationships xmlns="http://schemas.openxmlformats.org/package/2006/relationships"><Relationship Id="rId1" Type="http://schemas.openxmlformats.org/officeDocument/2006/relationships/image" Target="../media/image48.jpeg"/><Relationship Id="rId2" Type="http://schemas.openxmlformats.org/officeDocument/2006/relationships/slideLayout" Target="../slideLayouts/slideLayout1.xml"/><Relationship Id="rId3" Type="http://schemas.openxmlformats.org/officeDocument/2006/relationships/notesSlide" Target="../notesSlides/notesSlide48.xml"/>
</Relationships>
</file>

<file path=ppt/slides/_rels/slide49.xml.rels><?xml version="1.0" encoding="UTF-8"?>
<Relationships xmlns="http://schemas.openxmlformats.org/package/2006/relationships"><Relationship Id="rId1" Type="http://schemas.openxmlformats.org/officeDocument/2006/relationships/image" Target="../media/image49.jpeg"/><Relationship Id="rId2" Type="http://schemas.openxmlformats.org/officeDocument/2006/relationships/slideLayout" Target="../slideLayouts/slideLayout1.xml"/><Relationship Id="rId3" Type="http://schemas.openxmlformats.org/officeDocument/2006/relationships/notesSlide" Target="../notesSlides/notesSlide49.xml"/>
</Relationships>
</file>

<file path=ppt/slides/_rels/slide50.xml.rels><?xml version="1.0" encoding="UTF-8"?>
<Relationships xmlns="http://schemas.openxmlformats.org/package/2006/relationships"><Relationship Id="rId1" Type="http://schemas.openxmlformats.org/officeDocument/2006/relationships/image" Target="../media/image50.jpeg"/><Relationship Id="rId2" Type="http://schemas.openxmlformats.org/officeDocument/2006/relationships/slideLayout" Target="../slideLayouts/slideLayout1.xml"/><Relationship Id="rId3" Type="http://schemas.openxmlformats.org/officeDocument/2006/relationships/notesSlide" Target="../notesSlides/notesSlide50.xml"/>
</Relationships>
</file>

<file path=ppt/slides/_rels/slide51.xml.rels><?xml version="1.0" encoding="UTF-8"?>
<Relationships xmlns="http://schemas.openxmlformats.org/package/2006/relationships"><Relationship Id="rId1" Type="http://schemas.openxmlformats.org/officeDocument/2006/relationships/image" Target="../media/image51.jpeg"/><Relationship Id="rId2" Type="http://schemas.openxmlformats.org/officeDocument/2006/relationships/slideLayout" Target="../slideLayouts/slideLayout1.xml"/><Relationship Id="rId3" Type="http://schemas.openxmlformats.org/officeDocument/2006/relationships/notesSlide" Target="../notesSlides/notesSlide51.xml"/>
</Relationships>
</file>

<file path=ppt/slides/_rels/slide52.xml.rels><?xml version="1.0" encoding="UTF-8"?>
<Relationships xmlns="http://schemas.openxmlformats.org/package/2006/relationships"><Relationship Id="rId1" Type="http://schemas.openxmlformats.org/officeDocument/2006/relationships/image" Target="../media/image52.jpeg"/><Relationship Id="rId2" Type="http://schemas.openxmlformats.org/officeDocument/2006/relationships/slideLayout" Target="../slideLayouts/slideLayout1.xml"/><Relationship Id="rId3" Type="http://schemas.openxmlformats.org/officeDocument/2006/relationships/notesSlide" Target="../notesSlides/notesSlide52.xml"/>
</Relationships>
</file>

<file path=ppt/slides/_rels/slide53.xml.rels><?xml version="1.0" encoding="UTF-8"?>
<Relationships xmlns="http://schemas.openxmlformats.org/package/2006/relationships"><Relationship Id="rId1" Type="http://schemas.openxmlformats.org/officeDocument/2006/relationships/image" Target="../media/image53.jpeg"/><Relationship Id="rId2" Type="http://schemas.openxmlformats.org/officeDocument/2006/relationships/slideLayout" Target="../slideLayouts/slideLayout1.xml"/><Relationship Id="rId3" Type="http://schemas.openxmlformats.org/officeDocument/2006/relationships/notesSlide" Target="../notesSlides/notesSlide53.xml"/>
</Relationships>
</file>

<file path=ppt/slides/_rels/slide54.xml.rels><?xml version="1.0" encoding="UTF-8"?>
<Relationships xmlns="http://schemas.openxmlformats.org/package/2006/relationships"><Relationship Id="rId1" Type="http://schemas.openxmlformats.org/officeDocument/2006/relationships/image" Target="../media/image54.jpeg"/><Relationship Id="rId2" Type="http://schemas.openxmlformats.org/officeDocument/2006/relationships/slideLayout" Target="../slideLayouts/slideLayout1.xml"/><Relationship Id="rId3" Type="http://schemas.openxmlformats.org/officeDocument/2006/relationships/notesSlide" Target="../notesSlides/notesSlide54.xml"/>
</Relationships>
</file>

<file path=ppt/slides/_rels/slide55.xml.rels><?xml version="1.0" encoding="UTF-8"?>
<Relationships xmlns="http://schemas.openxmlformats.org/package/2006/relationships"><Relationship Id="rId1" Type="http://schemas.openxmlformats.org/officeDocument/2006/relationships/image" Target="../media/image55.jpeg"/><Relationship Id="rId2" Type="http://schemas.openxmlformats.org/officeDocument/2006/relationships/slideLayout" Target="../slideLayouts/slideLayout1.xml"/><Relationship Id="rId3" Type="http://schemas.openxmlformats.org/officeDocument/2006/relationships/notesSlide" Target="../notesSlides/notesSlide55.xml"/>
</Relationships>
</file>

<file path=ppt/slides/_rels/slide56.xml.rels><?xml version="1.0" encoding="UTF-8"?>
<Relationships xmlns="http://schemas.openxmlformats.org/package/2006/relationships"><Relationship Id="rId1" Type="http://schemas.openxmlformats.org/officeDocument/2006/relationships/image" Target="../media/image56.jpeg"/><Relationship Id="rId2" Type="http://schemas.openxmlformats.org/officeDocument/2006/relationships/slideLayout" Target="../slideLayouts/slideLayout1.xml"/><Relationship Id="rId3" Type="http://schemas.openxmlformats.org/officeDocument/2006/relationships/notesSlide" Target="../notesSlides/notesSlide56.xml"/>
</Relationships>
</file>

<file path=ppt/slides/_rels/slide57.xml.rels><?xml version="1.0" encoding="UTF-8"?>
<Relationships xmlns="http://schemas.openxmlformats.org/package/2006/relationships"><Relationship Id="rId1" Type="http://schemas.openxmlformats.org/officeDocument/2006/relationships/image" Target="../media/image57.jpeg"/><Relationship Id="rId2" Type="http://schemas.openxmlformats.org/officeDocument/2006/relationships/slideLayout" Target="../slideLayouts/slideLayout1.xml"/><Relationship Id="rId3" Type="http://schemas.openxmlformats.org/officeDocument/2006/relationships/notesSlide" Target="../notesSlides/notesSlide57.xml"/>
</Relationships>
</file>

<file path=ppt/slides/_rels/slide58.xml.rels><?xml version="1.0" encoding="UTF-8"?>
<Relationships xmlns="http://schemas.openxmlformats.org/package/2006/relationships"><Relationship Id="rId1" Type="http://schemas.openxmlformats.org/officeDocument/2006/relationships/image" Target="../media/image58.jpeg"/><Relationship Id="rId2" Type="http://schemas.openxmlformats.org/officeDocument/2006/relationships/slideLayout" Target="../slideLayouts/slideLayout1.xml"/><Relationship Id="rId3" Type="http://schemas.openxmlformats.org/officeDocument/2006/relationships/notesSlide" Target="../notesSlides/notesSlide58.xml"/>
</Relationships>
</file>

<file path=ppt/slides/_rels/slide59.xml.rels><?xml version="1.0" encoding="UTF-8"?>
<Relationships xmlns="http://schemas.openxmlformats.org/package/2006/relationships"><Relationship Id="rId1" Type="http://schemas.openxmlformats.org/officeDocument/2006/relationships/image" Target="../media/image59.jpeg"/><Relationship Id="rId2" Type="http://schemas.openxmlformats.org/officeDocument/2006/relationships/slideLayout" Target="../slideLayouts/slideLayout1.xml"/><Relationship Id="rId3" Type="http://schemas.openxmlformats.org/officeDocument/2006/relationships/notesSlide" Target="../notesSlides/notesSlide59.xml"/>
</Relationships>
</file>

<file path=ppt/slides/_rels/slide60.xml.rels><?xml version="1.0" encoding="UTF-8"?>
<Relationships xmlns="http://schemas.openxmlformats.org/package/2006/relationships"><Relationship Id="rId1" Type="http://schemas.openxmlformats.org/officeDocument/2006/relationships/image" Target="../media/image60.jpeg"/><Relationship Id="rId2" Type="http://schemas.openxmlformats.org/officeDocument/2006/relationships/slideLayout" Target="../slideLayouts/slideLayout1.xml"/><Relationship Id="rId3" Type="http://schemas.openxmlformats.org/officeDocument/2006/relationships/notesSlide" Target="../notesSlides/notesSlide60.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47" name="" descr=""/>
          <p:cNvPicPr/>
          <p:nvPr/>
        </p:nvPicPr>
        <p:blipFill>
          <a:blip r:embed="rId1"/>
          <a:stretch/>
        </p:blipFill>
        <p:spPr>
          <a:xfrm>
            <a:off x="0" y="0"/>
            <a:ext cx="10080000" cy="5670000"/>
          </a:xfrm>
          <a:prstGeom prst="rect">
            <a:avLst/>
          </a:prstGeom>
          <a:ln w="0">
            <a:noFill/>
          </a:ln>
        </p:spPr>
      </p:pic>
      <p:sp>
        <p:nvSpPr>
          <p:cNvPr id="48" name="TextShape 1"/>
          <p:cNvSpPr txBox="1"/>
          <p:nvPr/>
        </p:nvSpPr>
        <p:spPr>
          <a:xfrm>
            <a:off x="5943600" y="1600200"/>
            <a:ext cx="3465000" cy="3949920"/>
          </a:xfrm>
          <a:prstGeom prst="rect">
            <a:avLst/>
          </a:prstGeom>
          <a:noFill/>
          <a:ln w="0">
            <a:noFill/>
          </a:ln>
        </p:spPr>
        <p:txBody>
          <a:bodyPr lIns="90000" rIns="90000" tIns="45000" bIns="45000">
            <a:noAutofit/>
          </a:bodyPr>
          <a:p>
            <a:pPr algn="ctr"/>
            <a:r>
              <a:rPr b="0" lang="en-US" sz="4000" spc="-1" strike="noStrike">
                <a:latin typeface="ITC Souvenir Demi"/>
                <a:ea typeface="ITC Souvenir Demi"/>
              </a:rPr>
              <a:t>The Millennium</a:t>
            </a:r>
            <a:endParaRPr b="0" lang="en-US" sz="4000" spc="-1" strike="noStrike">
              <a:latin typeface="Arial"/>
            </a:endParaRPr>
          </a:p>
          <a:p>
            <a:pPr algn="ctr"/>
            <a:endParaRPr b="0" lang="en-US" sz="4000" spc="-1" strike="noStrike">
              <a:latin typeface="Arial"/>
            </a:endParaRPr>
          </a:p>
          <a:p>
            <a:pPr algn="ctr"/>
            <a:endParaRPr b="0" lang="en-US" sz="4000" spc="-1" strike="noStrike">
              <a:latin typeface="Arial"/>
            </a:endParaRPr>
          </a:p>
          <a:p>
            <a:pPr algn="ctr"/>
            <a:endParaRPr b="0" lang="en-US" sz="4000" spc="-1" strike="noStrike">
              <a:latin typeface="Arial"/>
            </a:endParaRPr>
          </a:p>
          <a:p>
            <a:pPr algn="ctr"/>
            <a:endParaRPr b="0" lang="en-US" sz="4000" spc="-1" strike="noStrike">
              <a:latin typeface="Arial"/>
            </a:endParaRPr>
          </a:p>
          <a:p>
            <a:pPr algn="ctr"/>
            <a:endParaRPr b="0" lang="en-US" sz="4000" spc="-1" strike="noStrike">
              <a:latin typeface="Arial"/>
            </a:endParaRPr>
          </a:p>
          <a:p>
            <a:pPr algn="ctr"/>
            <a:endParaRPr b="0" lang="en-US" sz="40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49" name="" descr=""/>
          <p:cNvPicPr/>
          <p:nvPr/>
        </p:nvPicPr>
        <p:blipFill>
          <a:blip r:embed="rId1"/>
          <a:stretch/>
        </p:blipFill>
        <p:spPr>
          <a:xfrm>
            <a:off x="0" y="342000"/>
            <a:ext cx="10080000" cy="5345640"/>
          </a:xfrm>
          <a:prstGeom prst="rect">
            <a:avLst/>
          </a:prstGeom>
          <a:ln w="0">
            <a:noFill/>
          </a:ln>
        </p:spPr>
      </p:pic>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0" name="" descr=""/>
          <p:cNvPicPr/>
          <p:nvPr/>
        </p:nvPicPr>
        <p:blipFill>
          <a:blip r:embed="rId1"/>
          <a:stretch/>
        </p:blipFill>
        <p:spPr>
          <a:xfrm>
            <a:off x="0" y="0"/>
            <a:ext cx="10080000" cy="5670000"/>
          </a:xfrm>
          <a:prstGeom prst="rect">
            <a:avLst/>
          </a:prstGeom>
          <a:ln w="0">
            <a:noFill/>
          </a:ln>
        </p:spPr>
      </p:pic>
      <p:sp>
        <p:nvSpPr>
          <p:cNvPr id="51" name="TextShape 1"/>
          <p:cNvSpPr txBox="1"/>
          <p:nvPr/>
        </p:nvSpPr>
        <p:spPr>
          <a:xfrm>
            <a:off x="6195600" y="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19:5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2" name="" descr=""/>
          <p:cNvPicPr/>
          <p:nvPr/>
        </p:nvPicPr>
        <p:blipFill>
          <a:blip r:embed="rId1"/>
          <a:stretch/>
        </p:blipFill>
        <p:spPr>
          <a:xfrm>
            <a:off x="0" y="0"/>
            <a:ext cx="10115280" cy="5684040"/>
          </a:xfrm>
          <a:prstGeom prst="rect">
            <a:avLst/>
          </a:prstGeom>
          <a:ln w="0">
            <a:noFill/>
          </a:ln>
        </p:spPr>
      </p:pic>
      <p:sp>
        <p:nvSpPr>
          <p:cNvPr id="53"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19:5</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her sins have _______ to ______, and God has remembered her iniquities.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4" name="" descr=""/>
          <p:cNvPicPr/>
          <p:nvPr/>
        </p:nvPicPr>
        <p:blipFill>
          <a:blip r:embed="rId1"/>
          <a:stretch/>
        </p:blipFill>
        <p:spPr>
          <a:xfrm>
            <a:off x="0" y="0"/>
            <a:ext cx="10080000" cy="5670000"/>
          </a:xfrm>
          <a:prstGeom prst="rect">
            <a:avLst/>
          </a:prstGeom>
          <a:ln w="0">
            <a:noFill/>
          </a:ln>
        </p:spPr>
      </p:pic>
      <p:sp>
        <p:nvSpPr>
          <p:cNvPr id="55" name="TextShape 1"/>
          <p:cNvSpPr txBox="1"/>
          <p:nvPr/>
        </p:nvSpPr>
        <p:spPr>
          <a:xfrm>
            <a:off x="5954400" y="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16:5,6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6" name="" descr=""/>
          <p:cNvPicPr/>
          <p:nvPr/>
        </p:nvPicPr>
        <p:blipFill>
          <a:blip r:embed="rId1"/>
          <a:stretch/>
        </p:blipFill>
        <p:spPr>
          <a:xfrm>
            <a:off x="0" y="0"/>
            <a:ext cx="10115280" cy="5684040"/>
          </a:xfrm>
          <a:prstGeom prst="rect">
            <a:avLst/>
          </a:prstGeom>
          <a:ln w="0">
            <a:noFill/>
          </a:ln>
        </p:spPr>
      </p:pic>
      <p:sp>
        <p:nvSpPr>
          <p:cNvPr id="57"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16:5,6</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I heard the angel of the waters saying: “You are righteous, O Lord, the One who is and who was and who is to be, because You have judged these things.</a:t>
            </a:r>
            <a:endParaRPr b="0" lang="en-US" sz="3000" spc="-1" strike="noStrike">
              <a:latin typeface="Arial"/>
            </a:endParaRPr>
          </a:p>
          <a:p>
            <a:r>
              <a:rPr b="0" lang="en-US" sz="3000" spc="-1" strike="noStrike">
                <a:solidFill>
                  <a:srgbClr val="3465a4"/>
                </a:solidFill>
                <a:latin typeface="Raleway"/>
                <a:ea typeface="Raleway"/>
              </a:rPr>
              <a:t>(6) For they have shed the _____ of saints and prophets, and You have given them _____ to _____. For it is their just due.”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8" name="" descr=""/>
          <p:cNvPicPr/>
          <p:nvPr/>
        </p:nvPicPr>
        <p:blipFill>
          <a:blip r:embed="rId1"/>
          <a:stretch/>
        </p:blipFill>
        <p:spPr>
          <a:xfrm>
            <a:off x="0" y="0"/>
            <a:ext cx="10080000" cy="5670000"/>
          </a:xfrm>
          <a:prstGeom prst="rect">
            <a:avLst/>
          </a:prstGeom>
          <a:ln w="0">
            <a:noFill/>
          </a:ln>
        </p:spPr>
      </p:pic>
      <p:sp>
        <p:nvSpPr>
          <p:cNvPr id="59" name="TextShape 1"/>
          <p:cNvSpPr txBox="1"/>
          <p:nvPr/>
        </p:nvSpPr>
        <p:spPr>
          <a:xfrm>
            <a:off x="6640560" y="5221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Psalm 91:10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0" name="" descr=""/>
          <p:cNvPicPr/>
          <p:nvPr/>
        </p:nvPicPr>
        <p:blipFill>
          <a:blip r:embed="rId1"/>
          <a:stretch/>
        </p:blipFill>
        <p:spPr>
          <a:xfrm>
            <a:off x="0" y="0"/>
            <a:ext cx="10115280" cy="5684040"/>
          </a:xfrm>
          <a:prstGeom prst="rect">
            <a:avLst/>
          </a:prstGeom>
          <a:ln w="0">
            <a:noFill/>
          </a:ln>
        </p:spPr>
      </p:pic>
      <p:sp>
        <p:nvSpPr>
          <p:cNvPr id="61"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Psalm 91:10</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No evil shall befall you, nor shall any _____ come near your dwelling; for He shall give His ______ charge over you, to keep you in all your ways.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2" name="" descr=""/>
          <p:cNvPicPr/>
          <p:nvPr/>
        </p:nvPicPr>
        <p:blipFill>
          <a:blip r:embed="rId1"/>
          <a:stretch/>
        </p:blipFill>
        <p:spPr>
          <a:xfrm>
            <a:off x="0" y="0"/>
            <a:ext cx="10115280" cy="5684040"/>
          </a:xfrm>
          <a:prstGeom prst="rect">
            <a:avLst/>
          </a:prstGeom>
          <a:ln w="0">
            <a:noFill/>
          </a:ln>
        </p:spPr>
      </p:pic>
      <p:sp>
        <p:nvSpPr>
          <p:cNvPr id="63" name="TextShape 1"/>
          <p:cNvSpPr txBox="1"/>
          <p:nvPr/>
        </p:nvSpPr>
        <p:spPr>
          <a:xfrm>
            <a:off x="6568560" y="5221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Psalm 46:1-3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4" name="" descr=""/>
          <p:cNvPicPr/>
          <p:nvPr/>
        </p:nvPicPr>
        <p:blipFill>
          <a:blip r:embed="rId1"/>
          <a:stretch/>
        </p:blipFill>
        <p:spPr>
          <a:xfrm>
            <a:off x="0" y="0"/>
            <a:ext cx="10115280" cy="5684040"/>
          </a:xfrm>
          <a:prstGeom prst="rect">
            <a:avLst/>
          </a:prstGeom>
          <a:ln w="0">
            <a:noFill/>
          </a:ln>
        </p:spPr>
      </p:pic>
      <p:sp>
        <p:nvSpPr>
          <p:cNvPr id="65"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Psalm 46:1-3</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God is our ______ and ________, a very present ____ in trouble. (2) Therefore we will not fear, even though the earth be removed, and though the mountains be carried into the midst of the sea; (3) though its waters roar and be troubled, though the mountains shake with its swelling.</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6" name="" descr=""/>
          <p:cNvPicPr/>
          <p:nvPr/>
        </p:nvPicPr>
        <p:blipFill>
          <a:blip r:embed="rId1"/>
          <a:stretch/>
        </p:blipFill>
        <p:spPr>
          <a:xfrm>
            <a:off x="0" y="0"/>
            <a:ext cx="10115280" cy="5684040"/>
          </a:xfrm>
          <a:prstGeom prst="rect">
            <a:avLst/>
          </a:prstGeom>
          <a:ln w="0">
            <a:noFill/>
          </a:ln>
        </p:spPr>
      </p:pic>
      <p:sp>
        <p:nvSpPr>
          <p:cNvPr id="67" name="TextShape 1"/>
          <p:cNvSpPr txBox="1"/>
          <p:nvPr/>
        </p:nvSpPr>
        <p:spPr>
          <a:xfrm>
            <a:off x="6892560" y="5221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Isaiah 25:9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8" name="" descr=""/>
          <p:cNvPicPr/>
          <p:nvPr/>
        </p:nvPicPr>
        <p:blipFill>
          <a:blip r:embed="rId1"/>
          <a:stretch/>
        </p:blipFill>
        <p:spPr>
          <a:xfrm>
            <a:off x="0" y="0"/>
            <a:ext cx="10115280" cy="5684040"/>
          </a:xfrm>
          <a:prstGeom prst="rect">
            <a:avLst/>
          </a:prstGeom>
          <a:ln w="0">
            <a:noFill/>
          </a:ln>
        </p:spPr>
      </p:pic>
      <p:sp>
        <p:nvSpPr>
          <p:cNvPr id="69"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Isaiah 25:9</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it will be said in that day: “Behold, this is our God;</a:t>
            </a:r>
            <a:endParaRPr b="0" lang="en-US" sz="3000" spc="-1" strike="noStrike">
              <a:latin typeface="Arial"/>
            </a:endParaRPr>
          </a:p>
          <a:p>
            <a:r>
              <a:rPr b="0" lang="en-US" sz="3000" spc="-1" strike="noStrike">
                <a:solidFill>
                  <a:srgbClr val="3465a4"/>
                </a:solidFill>
                <a:latin typeface="Raleway"/>
                <a:ea typeface="Raleway"/>
              </a:rPr>
              <a:t>we have ______ for Him, and He will ____ us. This is the Lord; we have waited for Him; we will be glad and rejoice in His salvation.”</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0" name="" descr=""/>
          <p:cNvPicPr/>
          <p:nvPr/>
        </p:nvPicPr>
        <p:blipFill>
          <a:blip r:embed="rId1"/>
          <a:stretch/>
        </p:blipFill>
        <p:spPr>
          <a:xfrm>
            <a:off x="0" y="0"/>
            <a:ext cx="10080000" cy="5670000"/>
          </a:xfrm>
          <a:prstGeom prst="rect">
            <a:avLst/>
          </a:prstGeom>
          <a:ln w="0">
            <a:noFill/>
          </a:ln>
        </p:spPr>
      </p:pic>
      <p:sp>
        <p:nvSpPr>
          <p:cNvPr id="71" name="TextShape 1"/>
          <p:cNvSpPr txBox="1"/>
          <p:nvPr/>
        </p:nvSpPr>
        <p:spPr>
          <a:xfrm>
            <a:off x="5101200" y="5221800"/>
            <a:ext cx="605196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Thessalonians 4:16,17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2" name="" descr=""/>
          <p:cNvPicPr/>
          <p:nvPr/>
        </p:nvPicPr>
        <p:blipFill>
          <a:blip r:embed="rId1"/>
          <a:stretch/>
        </p:blipFill>
        <p:spPr>
          <a:xfrm>
            <a:off x="0" y="0"/>
            <a:ext cx="10115280" cy="5684040"/>
          </a:xfrm>
          <a:prstGeom prst="rect">
            <a:avLst/>
          </a:prstGeom>
          <a:ln w="0">
            <a:noFill/>
          </a:ln>
        </p:spPr>
      </p:pic>
      <p:sp>
        <p:nvSpPr>
          <p:cNvPr id="73"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Thessalonians 4:16,17</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the Lord Himself will descend from heaven with a shout, with the voice of an archangel, and with the trumpet of God. And the dead in Christ will ____ first. (17) Then we who are alive and remain shall be caught up together with them in the clouds to meet the Lord in the air. And thus we shall always be with the Lord.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4" name="" descr=""/>
          <p:cNvPicPr/>
          <p:nvPr/>
        </p:nvPicPr>
        <p:blipFill>
          <a:blip r:embed="rId1"/>
          <a:stretch/>
        </p:blipFill>
        <p:spPr>
          <a:xfrm>
            <a:off x="0" y="0"/>
            <a:ext cx="10115280" cy="5684040"/>
          </a:xfrm>
          <a:prstGeom prst="rect">
            <a:avLst/>
          </a:prstGeom>
          <a:ln w="0">
            <a:noFill/>
          </a:ln>
        </p:spPr>
      </p:pic>
      <p:sp>
        <p:nvSpPr>
          <p:cNvPr id="75" name="TextShape 1"/>
          <p:cNvSpPr txBox="1"/>
          <p:nvPr/>
        </p:nvSpPr>
        <p:spPr>
          <a:xfrm>
            <a:off x="0" y="5257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 2:11; 20:5,6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6" name="" descr=""/>
          <p:cNvPicPr/>
          <p:nvPr/>
        </p:nvPicPr>
        <p:blipFill>
          <a:blip r:embed="rId1"/>
          <a:stretch/>
        </p:blipFill>
        <p:spPr>
          <a:xfrm>
            <a:off x="0" y="0"/>
            <a:ext cx="10115280" cy="5684040"/>
          </a:xfrm>
          <a:prstGeom prst="rect">
            <a:avLst/>
          </a:prstGeom>
          <a:ln w="0">
            <a:noFill/>
          </a:ln>
        </p:spPr>
      </p:pic>
      <p:sp>
        <p:nvSpPr>
          <p:cNvPr id="77" name="TextShape 1"/>
          <p:cNvSpPr txBox="1"/>
          <p:nvPr/>
        </p:nvSpPr>
        <p:spPr>
          <a:xfrm>
            <a:off x="230760" y="122760"/>
            <a:ext cx="9793800" cy="53496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2:11</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He that overcomes shall not be hurt by the ______ death.</a:t>
            </a:r>
            <a:endParaRPr b="0" lang="en-US" sz="3000" spc="-1" strike="noStrike">
              <a:latin typeface="Arial"/>
            </a:endParaRPr>
          </a:p>
          <a:p>
            <a:pPr>
              <a:lnSpc>
                <a:spcPct val="120000"/>
              </a:lnSpc>
            </a:pPr>
            <a:r>
              <a:rPr b="0" lang="en-GB" sz="5400" spc="-1" strike="noStrike">
                <a:solidFill>
                  <a:srgbClr val="3465a4"/>
                </a:solidFill>
                <a:latin typeface="ITC Souvenir Demi"/>
                <a:ea typeface="ITC Souvenir Demi"/>
              </a:rPr>
              <a:t>Revelation 20:5,6</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But the rest of the dead did not live again until the thousand years were finished. This is the first resurrection. (6) Blessed and holy is he who has part in the first resurrection. Over such the ______ death has no power... </a:t>
            </a:r>
            <a:endParaRPr b="0" lang="en-US" sz="3000" spc="-1" strike="noStrike">
              <a:latin typeface="Arial"/>
            </a:endParaRPr>
          </a:p>
        </p:txBody>
      </p:sp>
      <p:sp>
        <p:nvSpPr>
          <p:cNvPr id="78" name="TextShape 2"/>
          <p:cNvSpPr txBox="1"/>
          <p:nvPr/>
        </p:nvSpPr>
        <p:spPr>
          <a:xfrm>
            <a:off x="6557400" y="5221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John 5:28-29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9" name="" descr=""/>
          <p:cNvPicPr/>
          <p:nvPr/>
        </p:nvPicPr>
        <p:blipFill>
          <a:blip r:embed="rId1"/>
          <a:stretch/>
        </p:blipFill>
        <p:spPr>
          <a:xfrm>
            <a:off x="0" y="0"/>
            <a:ext cx="10115280" cy="5684040"/>
          </a:xfrm>
          <a:prstGeom prst="rect">
            <a:avLst/>
          </a:prstGeom>
          <a:ln w="0">
            <a:noFill/>
          </a:ln>
        </p:spPr>
      </p:pic>
      <p:sp>
        <p:nvSpPr>
          <p:cNvPr id="80"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John 5:28-29</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Do not marvel at this; for the hour is coming in which all who are in the graves will hear His voice (29) and come forth—those who have done good, to the ____________ of ____, and those who have done evil, to the resurrection of condemnation.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1" name="" descr=""/>
          <p:cNvPicPr/>
          <p:nvPr/>
        </p:nvPicPr>
        <p:blipFill>
          <a:blip r:embed="rId1"/>
          <a:stretch/>
        </p:blipFill>
        <p:spPr>
          <a:xfrm>
            <a:off x="0" y="0"/>
            <a:ext cx="10080000" cy="5670000"/>
          </a:xfrm>
          <a:prstGeom prst="rect">
            <a:avLst/>
          </a:prstGeom>
          <a:ln w="0">
            <a:noFill/>
          </a:ln>
        </p:spPr>
      </p:pic>
      <p:sp>
        <p:nvSpPr>
          <p:cNvPr id="82" name="TextShape 1"/>
          <p:cNvSpPr txBox="1"/>
          <p:nvPr/>
        </p:nvSpPr>
        <p:spPr>
          <a:xfrm>
            <a:off x="4608000" y="5221800"/>
            <a:ext cx="650916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Isaiah 13:6-8; Isaiah 2:20,21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3" name="" descr=""/>
          <p:cNvPicPr/>
          <p:nvPr/>
        </p:nvPicPr>
        <p:blipFill>
          <a:blip r:embed="rId1"/>
          <a:stretch/>
        </p:blipFill>
        <p:spPr>
          <a:xfrm>
            <a:off x="0" y="0"/>
            <a:ext cx="10115280" cy="5684040"/>
          </a:xfrm>
          <a:prstGeom prst="rect">
            <a:avLst/>
          </a:prstGeom>
          <a:ln w="0">
            <a:noFill/>
          </a:ln>
        </p:spPr>
      </p:pic>
      <p:sp>
        <p:nvSpPr>
          <p:cNvPr id="84" name="TextShape 1"/>
          <p:cNvSpPr txBox="1"/>
          <p:nvPr/>
        </p:nvSpPr>
        <p:spPr>
          <a:xfrm>
            <a:off x="228600" y="0"/>
            <a:ext cx="9886680" cy="6036120"/>
          </a:xfrm>
          <a:prstGeom prst="rect">
            <a:avLst/>
          </a:prstGeom>
          <a:noFill/>
          <a:ln w="0">
            <a:noFill/>
          </a:ln>
        </p:spPr>
        <p:txBody>
          <a:bodyPr lIns="90000" rIns="90000" tIns="45000" bIns="45000">
            <a:noAutofit/>
          </a:bodyPr>
          <a:p>
            <a:pPr>
              <a:lnSpc>
                <a:spcPct val="120000"/>
              </a:lnSpc>
            </a:pPr>
            <a:r>
              <a:rPr b="0" lang="en-GB" sz="4500" spc="-1" strike="noStrike">
                <a:solidFill>
                  <a:srgbClr val="3465a4"/>
                </a:solidFill>
                <a:latin typeface="ITC Souvenir Demi"/>
                <a:ea typeface="ITC Souvenir Demi"/>
              </a:rPr>
              <a:t>Isaiah 13:6-8</a:t>
            </a:r>
            <a:endParaRPr b="0" lang="en-US" sz="4500" spc="-1" strike="noStrike">
              <a:latin typeface="Arial"/>
            </a:endParaRPr>
          </a:p>
          <a:p>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Wail, for the day of the Lord is at hand! It will come as destruction from the Almighty. (7) Therefore all hands will be limp, every man’s heart will ____, (8) and they will be afraid...</a:t>
            </a:r>
            <a:endParaRPr b="0" lang="en-US" sz="2800" spc="-1" strike="noStrike">
              <a:latin typeface="Arial"/>
            </a:endParaRPr>
          </a:p>
          <a:p>
            <a:pPr>
              <a:lnSpc>
                <a:spcPct val="120000"/>
              </a:lnSpc>
            </a:pPr>
            <a:r>
              <a:rPr b="0" lang="en-GB" sz="4500" spc="-1" strike="noStrike">
                <a:solidFill>
                  <a:srgbClr val="3465a4"/>
                </a:solidFill>
                <a:latin typeface="ITC Souvenir Demi"/>
                <a:ea typeface="ITC Souvenir Demi"/>
              </a:rPr>
              <a:t>Isaiah 2:20,21</a:t>
            </a:r>
            <a:endParaRPr b="0" lang="en-US" sz="4500" spc="-1" strike="noStrike">
              <a:latin typeface="Arial"/>
            </a:endParaRPr>
          </a:p>
          <a:p>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In that day a man will cast away his idols of ______ and his idols of ____ ...to the moles and bats, (21) to go into the clefts of the rocks, and into the crags of the rugged rocks, from the terror of the Lord and the glory of His majesty, when He arises to shake the earth mightily.</a:t>
            </a: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5" name="" descr=""/>
          <p:cNvPicPr/>
          <p:nvPr/>
        </p:nvPicPr>
        <p:blipFill>
          <a:blip r:embed="rId1"/>
          <a:stretch/>
        </p:blipFill>
        <p:spPr>
          <a:xfrm>
            <a:off x="0" y="0"/>
            <a:ext cx="10079640" cy="5684040"/>
          </a:xfrm>
          <a:prstGeom prst="rect">
            <a:avLst/>
          </a:prstGeom>
          <a:ln w="0">
            <a:noFill/>
          </a:ln>
        </p:spPr>
      </p:pic>
      <p:sp>
        <p:nvSpPr>
          <p:cNvPr id="86" name="TextShape 1"/>
          <p:cNvSpPr txBox="1"/>
          <p:nvPr/>
        </p:nvSpPr>
        <p:spPr>
          <a:xfrm>
            <a:off x="5776560" y="5221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6:14-17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7" name="" descr=""/>
          <p:cNvPicPr/>
          <p:nvPr/>
        </p:nvPicPr>
        <p:blipFill>
          <a:blip r:embed="rId1"/>
          <a:stretch/>
        </p:blipFill>
        <p:spPr>
          <a:xfrm>
            <a:off x="0" y="0"/>
            <a:ext cx="10115280" cy="5684040"/>
          </a:xfrm>
          <a:prstGeom prst="rect">
            <a:avLst/>
          </a:prstGeom>
          <a:ln w="0">
            <a:noFill/>
          </a:ln>
        </p:spPr>
      </p:pic>
      <p:sp>
        <p:nvSpPr>
          <p:cNvPr id="88" name="TextShape 1"/>
          <p:cNvSpPr txBox="1"/>
          <p:nvPr/>
        </p:nvSpPr>
        <p:spPr>
          <a:xfrm>
            <a:off x="230760" y="230760"/>
            <a:ext cx="9849240" cy="532728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6:14-17</a:t>
            </a:r>
            <a:endParaRPr b="0" lang="en-US" sz="5400" spc="-1" strike="noStrike">
              <a:latin typeface="Arial"/>
            </a:endParaRPr>
          </a:p>
          <a:p>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Then the sky receded as a scroll when it is rolled up, </a:t>
            </a:r>
            <a:endParaRPr b="0" lang="en-US" sz="2800" spc="-1" strike="noStrike">
              <a:latin typeface="Arial"/>
            </a:endParaRPr>
          </a:p>
          <a:p>
            <a:r>
              <a:rPr b="0" lang="en-US" sz="2800" spc="-1" strike="noStrike">
                <a:solidFill>
                  <a:srgbClr val="3465a4"/>
                </a:solidFill>
                <a:latin typeface="Raleway"/>
                <a:ea typeface="Raleway"/>
              </a:rPr>
              <a:t>and every mountain and island was moved out of its place. (15) And the kings of the earth, the great men, the rich men, the commanders, the mighty men, every slave and every free man, hid themselves in the caves and in the rocks of the mountains, (16) and said to the mountains and rocks, “Fall on us and hide us from the face of Him who sits on the throne and from the _____ of the Lamb! (17) For the great day of His wrath has come, and who is able to _____?”</a:t>
            </a: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9" name="" descr=""/>
          <p:cNvPicPr/>
          <p:nvPr/>
        </p:nvPicPr>
        <p:blipFill>
          <a:blip r:embed="rId1"/>
          <a:stretch/>
        </p:blipFill>
        <p:spPr>
          <a:xfrm>
            <a:off x="0" y="0"/>
            <a:ext cx="10080000" cy="5670000"/>
          </a:xfrm>
          <a:prstGeom prst="rect">
            <a:avLst/>
          </a:prstGeom>
          <a:ln w="0">
            <a:noFill/>
          </a:ln>
        </p:spPr>
      </p:pic>
      <p:sp>
        <p:nvSpPr>
          <p:cNvPr id="90" name="TextShape 1"/>
          <p:cNvSpPr txBox="1"/>
          <p:nvPr/>
        </p:nvSpPr>
        <p:spPr>
          <a:xfrm>
            <a:off x="4474800" y="5212800"/>
            <a:ext cx="59436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Isaiah 26:21; Jeremiah 25:33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1" name="" descr=""/>
          <p:cNvPicPr/>
          <p:nvPr/>
        </p:nvPicPr>
        <p:blipFill>
          <a:blip r:embed="rId1"/>
          <a:stretch/>
        </p:blipFill>
        <p:spPr>
          <a:xfrm>
            <a:off x="0" y="0"/>
            <a:ext cx="10115280" cy="5684040"/>
          </a:xfrm>
          <a:prstGeom prst="rect">
            <a:avLst/>
          </a:prstGeom>
          <a:ln w="0">
            <a:noFill/>
          </a:ln>
        </p:spPr>
      </p:pic>
      <p:sp>
        <p:nvSpPr>
          <p:cNvPr id="92" name="TextShape 1"/>
          <p:cNvSpPr txBox="1"/>
          <p:nvPr/>
        </p:nvSpPr>
        <p:spPr>
          <a:xfrm>
            <a:off x="230760" y="0"/>
            <a:ext cx="9793800" cy="5851800"/>
          </a:xfrm>
          <a:prstGeom prst="rect">
            <a:avLst/>
          </a:prstGeom>
          <a:noFill/>
          <a:ln w="0">
            <a:noFill/>
          </a:ln>
        </p:spPr>
        <p:txBody>
          <a:bodyPr lIns="90000" rIns="90000" tIns="45000" bIns="45000">
            <a:noAutofit/>
          </a:bodyPr>
          <a:p>
            <a:pPr>
              <a:lnSpc>
                <a:spcPct val="120000"/>
              </a:lnSpc>
            </a:pPr>
            <a:r>
              <a:rPr b="0" lang="en-GB" sz="4500" spc="-1" strike="noStrike">
                <a:solidFill>
                  <a:srgbClr val="3465a4"/>
                </a:solidFill>
                <a:latin typeface="ITC Souvenir Demi"/>
                <a:ea typeface="ITC Souvenir Demi"/>
              </a:rPr>
              <a:t>Isaiah 26:21</a:t>
            </a:r>
            <a:endParaRPr b="0" lang="en-US" sz="45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behold, the Lord comes out of His place to punish the inhabitants of the earth for their iniquity;</a:t>
            </a:r>
            <a:endParaRPr b="0" lang="en-US" sz="3000" spc="-1" strike="noStrike">
              <a:latin typeface="Arial"/>
            </a:endParaRPr>
          </a:p>
          <a:p>
            <a:r>
              <a:rPr b="0" lang="en-US" sz="3000" spc="-1" strike="noStrike">
                <a:solidFill>
                  <a:srgbClr val="3465a4"/>
                </a:solidFill>
                <a:latin typeface="Raleway"/>
                <a:ea typeface="Raleway"/>
              </a:rPr>
              <a:t>the earth will also disclose her blood, and will no more cover her _____.</a:t>
            </a:r>
            <a:endParaRPr b="0" lang="en-US" sz="3000" spc="-1" strike="noStrike">
              <a:latin typeface="Arial"/>
            </a:endParaRPr>
          </a:p>
          <a:p>
            <a:r>
              <a:rPr b="0" lang="en-GB" sz="4500" spc="-1" strike="noStrike">
                <a:solidFill>
                  <a:srgbClr val="3465a4"/>
                </a:solidFill>
                <a:latin typeface="ITC Souvenir Demi"/>
                <a:ea typeface="ITC Souvenir Demi"/>
              </a:rPr>
              <a:t>Jeremiah 25:33</a:t>
            </a:r>
            <a:endParaRPr b="0" lang="en-US" sz="45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at that day the slain of the Lord shall be from one end of the earth even to the other end of the earth. They shall not be lamented, or gathered, or buried; they shall become ______ on the ground.</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3" name="" descr=""/>
          <p:cNvPicPr/>
          <p:nvPr/>
        </p:nvPicPr>
        <p:blipFill>
          <a:blip r:embed="rId1"/>
          <a:stretch/>
        </p:blipFill>
        <p:spPr>
          <a:xfrm>
            <a:off x="0" y="0"/>
            <a:ext cx="10115280" cy="5684040"/>
          </a:xfrm>
          <a:prstGeom prst="rect">
            <a:avLst/>
          </a:prstGeom>
          <a:ln w="0">
            <a:noFill/>
          </a:ln>
        </p:spPr>
      </p:pic>
      <p:sp>
        <p:nvSpPr>
          <p:cNvPr id="94" name="TextShape 1"/>
          <p:cNvSpPr txBox="1"/>
          <p:nvPr/>
        </p:nvSpPr>
        <p:spPr>
          <a:xfrm>
            <a:off x="48600" y="486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Leviticus 16:10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5" name="" descr=""/>
          <p:cNvPicPr/>
          <p:nvPr/>
        </p:nvPicPr>
        <p:blipFill>
          <a:blip r:embed="rId1"/>
          <a:stretch/>
        </p:blipFill>
        <p:spPr>
          <a:xfrm>
            <a:off x="0" y="0"/>
            <a:ext cx="10115280" cy="5684040"/>
          </a:xfrm>
          <a:prstGeom prst="rect">
            <a:avLst/>
          </a:prstGeom>
          <a:ln w="0">
            <a:noFill/>
          </a:ln>
        </p:spPr>
      </p:pic>
      <p:sp>
        <p:nvSpPr>
          <p:cNvPr id="96"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Leviticus 16:10</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But the goat on which the lot fell to be the scapegoat shall be presented alive before the Lord, to make atonement upon it, and to let it go as the scapegoat into the __________.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7" name="" descr=""/>
          <p:cNvPicPr/>
          <p:nvPr/>
        </p:nvPicPr>
        <p:blipFill>
          <a:blip r:embed="rId1"/>
          <a:stretch/>
        </p:blipFill>
        <p:spPr>
          <a:xfrm>
            <a:off x="0" y="0"/>
            <a:ext cx="10115280" cy="5684040"/>
          </a:xfrm>
          <a:prstGeom prst="rect">
            <a:avLst/>
          </a:prstGeom>
          <a:ln w="0">
            <a:noFill/>
          </a:ln>
        </p:spPr>
      </p:pic>
      <p:sp>
        <p:nvSpPr>
          <p:cNvPr id="98" name="TextShape 1"/>
          <p:cNvSpPr txBox="1"/>
          <p:nvPr/>
        </p:nvSpPr>
        <p:spPr>
          <a:xfrm>
            <a:off x="5943600" y="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20:1-3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9" name="" descr=""/>
          <p:cNvPicPr/>
          <p:nvPr/>
        </p:nvPicPr>
        <p:blipFill>
          <a:blip r:embed="rId1"/>
          <a:stretch/>
        </p:blipFill>
        <p:spPr>
          <a:xfrm>
            <a:off x="0" y="0"/>
            <a:ext cx="10115280" cy="5684040"/>
          </a:xfrm>
          <a:prstGeom prst="rect">
            <a:avLst/>
          </a:prstGeom>
          <a:ln w="0">
            <a:noFill/>
          </a:ln>
        </p:spPr>
      </p:pic>
      <p:sp>
        <p:nvSpPr>
          <p:cNvPr id="100"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20:1-3</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Then I saw an angel coming down from heaven, having the key to the bottomless pit and a great chain in his hand. (2) He laid hold of the dragon, that serpent of old, who is the Devil and Satan, and bound him for a thousand years; (3) and he cast him into the bottomless pit, and shut him up, and set a seal on him, so that he should deceive the nations no more till the ________ _____ were finished. But after these things he must be released for a little while.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1" name="" descr=""/>
          <p:cNvPicPr/>
          <p:nvPr/>
        </p:nvPicPr>
        <p:blipFill>
          <a:blip r:embed="rId1"/>
          <a:stretch/>
        </p:blipFill>
        <p:spPr>
          <a:xfrm>
            <a:off x="360" y="360"/>
            <a:ext cx="10079640" cy="5669640"/>
          </a:xfrm>
          <a:prstGeom prst="rect">
            <a:avLst/>
          </a:prstGeom>
          <a:ln w="0">
            <a:noFill/>
          </a:ln>
        </p:spPr>
      </p:pic>
      <p:sp>
        <p:nvSpPr>
          <p:cNvPr id="102" name="TextShape 1"/>
          <p:cNvSpPr txBox="1"/>
          <p:nvPr/>
        </p:nvSpPr>
        <p:spPr>
          <a:xfrm>
            <a:off x="6555600" y="36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Genesis 1:1,2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3" name="" descr=""/>
          <p:cNvPicPr/>
          <p:nvPr/>
        </p:nvPicPr>
        <p:blipFill>
          <a:blip r:embed="rId1"/>
          <a:stretch/>
        </p:blipFill>
        <p:spPr>
          <a:xfrm>
            <a:off x="0" y="0"/>
            <a:ext cx="10115280" cy="5684040"/>
          </a:xfrm>
          <a:prstGeom prst="rect">
            <a:avLst/>
          </a:prstGeom>
          <a:ln w="0">
            <a:noFill/>
          </a:ln>
        </p:spPr>
      </p:pic>
      <p:sp>
        <p:nvSpPr>
          <p:cNvPr id="104"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Genesis 1:1,2</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In the beginning God created the heavens and the earth. (2) The earth was without form, and ____; and ________ was on the face of the deep.</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5" name="" descr=""/>
          <p:cNvPicPr/>
          <p:nvPr/>
        </p:nvPicPr>
        <p:blipFill>
          <a:blip r:embed="rId1"/>
          <a:stretch/>
        </p:blipFill>
        <p:spPr>
          <a:xfrm>
            <a:off x="0" y="0"/>
            <a:ext cx="10080000" cy="5670000"/>
          </a:xfrm>
          <a:prstGeom prst="rect">
            <a:avLst/>
          </a:prstGeom>
          <a:ln w="0">
            <a:noFill/>
          </a:ln>
        </p:spPr>
      </p:pic>
      <p:sp>
        <p:nvSpPr>
          <p:cNvPr id="106" name="TextShape 1"/>
          <p:cNvSpPr txBox="1"/>
          <p:nvPr/>
        </p:nvSpPr>
        <p:spPr>
          <a:xfrm>
            <a:off x="6172200" y="5212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19:5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7" name="" descr=""/>
          <p:cNvPicPr/>
          <p:nvPr/>
        </p:nvPicPr>
        <p:blipFill>
          <a:blip r:embed="rId1"/>
          <a:stretch/>
        </p:blipFill>
        <p:spPr>
          <a:xfrm>
            <a:off x="0" y="0"/>
            <a:ext cx="10115280" cy="5684040"/>
          </a:xfrm>
          <a:prstGeom prst="rect">
            <a:avLst/>
          </a:prstGeom>
          <a:ln w="0">
            <a:noFill/>
          </a:ln>
        </p:spPr>
      </p:pic>
      <p:sp>
        <p:nvSpPr>
          <p:cNvPr id="108"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19:5</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I beheld the earth, and indeed it was without form, and ____; and the heavens, they had no _____. (24) I beheld the mountains, and indeed they trembled, and all the hills moved back and forth. (25) I beheld, and indeed there was no man, and all the birds of the heavens had fled. (26) I beheld, and indeed the fruitful land was a wilderness, and all its cities were broken down at the presence of the Lord, by His fierce anger.</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9" name="" descr=""/>
          <p:cNvPicPr/>
          <p:nvPr/>
        </p:nvPicPr>
        <p:blipFill>
          <a:blip r:embed="rId1"/>
          <a:stretch/>
        </p:blipFill>
        <p:spPr>
          <a:xfrm>
            <a:off x="0" y="0"/>
            <a:ext cx="10080000" cy="5670000"/>
          </a:xfrm>
          <a:prstGeom prst="rect">
            <a:avLst/>
          </a:prstGeom>
          <a:ln w="0">
            <a:noFill/>
          </a:ln>
        </p:spPr>
      </p:pic>
      <p:sp>
        <p:nvSpPr>
          <p:cNvPr id="110" name="TextShape 1"/>
          <p:cNvSpPr txBox="1"/>
          <p:nvPr/>
        </p:nvSpPr>
        <p:spPr>
          <a:xfrm>
            <a:off x="6352200" y="2286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Isaiah 14:12-14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1" name="" descr=""/>
          <p:cNvPicPr/>
          <p:nvPr/>
        </p:nvPicPr>
        <p:blipFill>
          <a:blip r:embed="rId1"/>
          <a:stretch/>
        </p:blipFill>
        <p:spPr>
          <a:xfrm>
            <a:off x="0" y="0"/>
            <a:ext cx="10115280" cy="5684040"/>
          </a:xfrm>
          <a:prstGeom prst="rect">
            <a:avLst/>
          </a:prstGeom>
          <a:ln w="0">
            <a:noFill/>
          </a:ln>
        </p:spPr>
      </p:pic>
      <p:sp>
        <p:nvSpPr>
          <p:cNvPr id="112" name="TextShape 1"/>
          <p:cNvSpPr txBox="1"/>
          <p:nvPr/>
        </p:nvSpPr>
        <p:spPr>
          <a:xfrm>
            <a:off x="385200" y="136440"/>
            <a:ext cx="9372600" cy="83682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Isaiah 14:12-14</a:t>
            </a:r>
            <a:endParaRPr b="0" lang="en-US" sz="5400" spc="-1" strike="noStrike">
              <a:latin typeface="Arial"/>
            </a:endParaRPr>
          </a:p>
          <a:p>
            <a:pPr>
              <a:lnSpc>
                <a:spcPct val="100000"/>
              </a:lnSpc>
            </a:pPr>
            <a:r>
              <a:rPr b="0" lang="en-US" sz="2600" spc="-1" strike="noStrike">
                <a:solidFill>
                  <a:srgbClr val="3465a4"/>
                </a:solidFill>
                <a:latin typeface="Raleway"/>
                <a:ea typeface="Raleway"/>
              </a:rPr>
              <a:t>   </a:t>
            </a:r>
            <a:r>
              <a:rPr b="0" lang="en-US" sz="3000" spc="-1" strike="noStrike">
                <a:solidFill>
                  <a:srgbClr val="3465a4"/>
                </a:solidFill>
                <a:latin typeface="Raleway"/>
                <a:ea typeface="Raleway"/>
              </a:rPr>
              <a:t>“</a:t>
            </a:r>
            <a:r>
              <a:rPr b="0" lang="en-US" sz="3000" spc="-1" strike="noStrike">
                <a:solidFill>
                  <a:srgbClr val="3465a4"/>
                </a:solidFill>
                <a:latin typeface="Raleway"/>
                <a:ea typeface="Raleway"/>
              </a:rPr>
              <a:t>How you are fallen from heaven, O Lucifer, son of the morning! How you are cut down to the ground, you who weakened the nations! (13) For you have said in your heart: ‘I will ______ into heaven, I will _____ my throne above the stars of God...(14) I will ascend above the heights of the clouds, I will be ____ the Most High.’ </a:t>
            </a:r>
            <a:endParaRPr b="0" lang="en-US" sz="3000" spc="-1" strike="noStrike">
              <a:latin typeface="Arial"/>
            </a:endParaRPr>
          </a:p>
          <a:p>
            <a:pPr>
              <a:lnSpc>
                <a:spcPct val="100000"/>
              </a:lnSpc>
            </a:pPr>
            <a:endParaRPr b="0" lang="en-US" sz="3000" spc="-1" strike="noStrike">
              <a:latin typeface="Arial"/>
            </a:endParaRPr>
          </a:p>
          <a:p>
            <a:pPr>
              <a:lnSpc>
                <a:spcPct val="100000"/>
              </a:lnSpc>
            </a:pPr>
            <a:endParaRPr b="0" lang="en-US" sz="3000" spc="-1" strike="noStrike">
              <a:latin typeface="Arial"/>
            </a:endParaRPr>
          </a:p>
          <a:p>
            <a:pPr>
              <a:lnSpc>
                <a:spcPct val="100000"/>
              </a:lnSpc>
            </a:pPr>
            <a:endParaRPr b="0" lang="en-US" sz="3000" spc="-1" strike="noStrike">
              <a:latin typeface="Arial"/>
            </a:endParaRPr>
          </a:p>
          <a:p>
            <a:pPr>
              <a:lnSpc>
                <a:spcPct val="100000"/>
              </a:lnSpc>
            </a:pPr>
            <a:endParaRPr b="0" lang="en-US" sz="3000" spc="-1" strike="noStrike">
              <a:latin typeface="Arial"/>
            </a:endParaRPr>
          </a:p>
        </p:txBody>
      </p:sp>
      <p:sp>
        <p:nvSpPr>
          <p:cNvPr id="113" name="TextShape 2"/>
          <p:cNvSpPr txBox="1"/>
          <p:nvPr/>
        </p:nvSpPr>
        <p:spPr>
          <a:xfrm>
            <a:off x="6388560" y="5221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Isaiah 14:15-17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4" name="" descr=""/>
          <p:cNvPicPr/>
          <p:nvPr/>
        </p:nvPicPr>
        <p:blipFill>
          <a:blip r:embed="rId1"/>
          <a:stretch/>
        </p:blipFill>
        <p:spPr>
          <a:xfrm>
            <a:off x="0" y="0"/>
            <a:ext cx="10115280" cy="5684040"/>
          </a:xfrm>
          <a:prstGeom prst="rect">
            <a:avLst/>
          </a:prstGeom>
          <a:ln w="0">
            <a:noFill/>
          </a:ln>
        </p:spPr>
      </p:pic>
      <p:sp>
        <p:nvSpPr>
          <p:cNvPr id="115" name="TextShape 1"/>
          <p:cNvSpPr txBox="1"/>
          <p:nvPr/>
        </p:nvSpPr>
        <p:spPr>
          <a:xfrm>
            <a:off x="230760" y="136440"/>
            <a:ext cx="9793800" cy="83682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Isaiah 14:15-17</a:t>
            </a:r>
            <a:endParaRPr b="0" lang="en-US" sz="5400" spc="-1" strike="noStrike">
              <a:latin typeface="Arial"/>
            </a:endParaRPr>
          </a:p>
          <a:p>
            <a:pPr>
              <a:lnSpc>
                <a:spcPct val="100000"/>
              </a:lnSpc>
            </a:pPr>
            <a:r>
              <a:rPr b="0" lang="en-US" sz="2800" spc="-1" strike="noStrike">
                <a:solidFill>
                  <a:srgbClr val="3465a4"/>
                </a:solidFill>
                <a:latin typeface="Raleway"/>
                <a:ea typeface="Raleway"/>
              </a:rPr>
              <a:t>   </a:t>
            </a:r>
            <a:r>
              <a:rPr b="0" lang="en-US" sz="3000" spc="-1" strike="noStrike">
                <a:solidFill>
                  <a:srgbClr val="3465a4"/>
                </a:solidFill>
                <a:latin typeface="Raleway"/>
                <a:ea typeface="Raleway"/>
              </a:rPr>
              <a:t>(15) “Yet you shall be brought down to Sheol, to the lowest depths of the pit. (16) Those who see you will gaze at you, and consider you, saying: ‘Is this the man who made the earth tremble, who shook kingdoms, (17) who made the world as a wilderness and _________ its cities, who did not open the house of his _________?’</a:t>
            </a:r>
            <a:endParaRPr b="0" lang="en-US" sz="3000" spc="-1" strike="noStrike">
              <a:latin typeface="Arial"/>
            </a:endParaRPr>
          </a:p>
          <a:p>
            <a:pPr>
              <a:lnSpc>
                <a:spcPct val="100000"/>
              </a:lnSpc>
            </a:pPr>
            <a:endParaRPr b="0" lang="en-US" sz="3000" spc="-1" strike="noStrike">
              <a:latin typeface="Arial"/>
            </a:endParaRPr>
          </a:p>
          <a:p>
            <a:pPr>
              <a:lnSpc>
                <a:spcPct val="100000"/>
              </a:lnSpc>
            </a:pPr>
            <a:endParaRPr b="0" lang="en-US" sz="3000" spc="-1" strike="noStrike">
              <a:latin typeface="Arial"/>
            </a:endParaRPr>
          </a:p>
          <a:p>
            <a:pPr>
              <a:lnSpc>
                <a:spcPct val="100000"/>
              </a:lnSpc>
            </a:pPr>
            <a:endParaRPr b="0" lang="en-US" sz="3000" spc="-1" strike="noStrike">
              <a:latin typeface="Arial"/>
            </a:endParaRPr>
          </a:p>
          <a:p>
            <a:pPr>
              <a:lnSpc>
                <a:spcPct val="10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6" name="" descr=""/>
          <p:cNvPicPr/>
          <p:nvPr/>
        </p:nvPicPr>
        <p:blipFill>
          <a:blip r:embed="rId1"/>
          <a:stretch/>
        </p:blipFill>
        <p:spPr>
          <a:xfrm>
            <a:off x="0" y="0"/>
            <a:ext cx="10080000" cy="5670000"/>
          </a:xfrm>
          <a:prstGeom prst="rect">
            <a:avLst/>
          </a:prstGeom>
          <a:ln w="0">
            <a:noFill/>
          </a:ln>
        </p:spPr>
      </p:pic>
      <p:sp>
        <p:nvSpPr>
          <p:cNvPr id="117" name="TextShape 1"/>
          <p:cNvSpPr txBox="1"/>
          <p:nvPr/>
        </p:nvSpPr>
        <p:spPr>
          <a:xfrm>
            <a:off x="6280560" y="5221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Isaiah 14:18-20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8" name="" descr=""/>
          <p:cNvPicPr/>
          <p:nvPr/>
        </p:nvPicPr>
        <p:blipFill>
          <a:blip r:embed="rId1"/>
          <a:stretch/>
        </p:blipFill>
        <p:spPr>
          <a:xfrm>
            <a:off x="0" y="0"/>
            <a:ext cx="10115280" cy="5684040"/>
          </a:xfrm>
          <a:prstGeom prst="rect">
            <a:avLst/>
          </a:prstGeom>
          <a:ln w="0">
            <a:noFill/>
          </a:ln>
        </p:spPr>
      </p:pic>
      <p:sp>
        <p:nvSpPr>
          <p:cNvPr id="119"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Isaiah 14:18-20</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All the kings of the nations, all of them, sleep in glory, everyone in his own house; (19) but you are cast out of your _____ like an abominable branch, like the garment of those who are slain, thrust through with a sword, who go down to the stones of the pit, like a corpse trodden underfoot. (20) You will not be joined with them in ______, because you have destroyed your land and slain your people.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0" name="" descr=""/>
          <p:cNvPicPr/>
          <p:nvPr/>
        </p:nvPicPr>
        <p:blipFill>
          <a:blip r:embed="rId1"/>
          <a:stretch/>
        </p:blipFill>
        <p:spPr>
          <a:xfrm>
            <a:off x="0" y="-36000"/>
            <a:ext cx="10080000" cy="5706000"/>
          </a:xfrm>
          <a:prstGeom prst="rect">
            <a:avLst/>
          </a:prstGeom>
          <a:ln w="0">
            <a:noFill/>
          </a:ln>
        </p:spPr>
      </p:pic>
      <p:sp>
        <p:nvSpPr>
          <p:cNvPr id="121" name="TextShape 1"/>
          <p:cNvSpPr txBox="1"/>
          <p:nvPr/>
        </p:nvSpPr>
        <p:spPr>
          <a:xfrm>
            <a:off x="6024600" y="486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Corinthians 4:5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2" name="" descr=""/>
          <p:cNvPicPr/>
          <p:nvPr/>
        </p:nvPicPr>
        <p:blipFill>
          <a:blip r:embed="rId1"/>
          <a:stretch/>
        </p:blipFill>
        <p:spPr>
          <a:xfrm>
            <a:off x="0" y="0"/>
            <a:ext cx="10115280" cy="5684040"/>
          </a:xfrm>
          <a:prstGeom prst="rect">
            <a:avLst/>
          </a:prstGeom>
          <a:ln w="0">
            <a:noFill/>
          </a:ln>
        </p:spPr>
      </p:pic>
      <p:sp>
        <p:nvSpPr>
          <p:cNvPr id="123" name="TextShape 1"/>
          <p:cNvSpPr txBox="1"/>
          <p:nvPr/>
        </p:nvSpPr>
        <p:spPr>
          <a:xfrm>
            <a:off x="230760" y="-165240"/>
            <a:ext cx="10056240" cy="70380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Corinthians 4:5</a:t>
            </a:r>
            <a:endParaRPr b="0" lang="en-US" sz="5400" spc="-1" strike="noStrike">
              <a:latin typeface="Arial"/>
            </a:endParaRPr>
          </a:p>
          <a:p>
            <a:pPr>
              <a:lnSpc>
                <a:spcPct val="120000"/>
              </a:lnSpc>
            </a:pPr>
            <a:r>
              <a:rPr b="0" lang="en-GB" sz="3000" spc="-1" strike="noStrike">
                <a:solidFill>
                  <a:srgbClr val="3465a4"/>
                </a:solidFill>
                <a:latin typeface="Raleway"/>
                <a:ea typeface="ITC Souvenir Demi"/>
              </a:rPr>
              <a:t>   </a:t>
            </a:r>
            <a:r>
              <a:rPr b="0" lang="en-GB" sz="3000" spc="-1" strike="noStrike">
                <a:solidFill>
                  <a:srgbClr val="3465a4"/>
                </a:solidFill>
                <a:latin typeface="Raleway"/>
                <a:ea typeface="ITC Souvenir Demi"/>
              </a:rPr>
              <a:t>Therefore judge nothing before the time, _____ the Lord _____, who will both bring to light the hidden things of ________ and reveal the counsels of the hearts…</a:t>
            </a:r>
            <a:endParaRPr b="0" lang="en-US" sz="3000" spc="-1" strike="noStrike">
              <a:latin typeface="Arial"/>
            </a:endParaRPr>
          </a:p>
          <a:p>
            <a:pPr>
              <a:lnSpc>
                <a:spcPct val="120000"/>
              </a:lnSpc>
            </a:pPr>
            <a:r>
              <a:rPr b="0" lang="en-GB" sz="5400" spc="-1" strike="noStrike">
                <a:solidFill>
                  <a:srgbClr val="3465a4"/>
                </a:solidFill>
                <a:latin typeface="ITC Souvenir Demi"/>
                <a:ea typeface="ITC Souvenir Demi"/>
              </a:rPr>
              <a:t>Daniel 7:22 KJV</a:t>
            </a:r>
            <a:endParaRPr b="0" lang="en-US" sz="5400" spc="-1" strike="noStrike">
              <a:latin typeface="Arial"/>
            </a:endParaRPr>
          </a:p>
          <a:p>
            <a:pPr>
              <a:lnSpc>
                <a:spcPct val="120000"/>
              </a:lnSpc>
            </a:pPr>
            <a:r>
              <a:rPr b="0" lang="en-GB" sz="3000" spc="-1" strike="noStrike">
                <a:solidFill>
                  <a:srgbClr val="3465a4"/>
                </a:solidFill>
                <a:latin typeface="Raleway"/>
                <a:ea typeface="ITC Souvenir Demi"/>
              </a:rPr>
              <a:t>   </a:t>
            </a:r>
            <a:r>
              <a:rPr b="0" lang="en-GB" sz="3000" spc="-1" strike="noStrike">
                <a:solidFill>
                  <a:srgbClr val="3465a4"/>
                </a:solidFill>
                <a:latin typeface="Raleway"/>
                <a:ea typeface="ITC Souvenir Demi"/>
              </a:rPr>
              <a:t>Until the Ancient of days came, and judgment was given to the _____ of the most High; and the time came that the saints possessed the kingdom.</a:t>
            </a:r>
            <a:endParaRPr b="0" lang="en-US" sz="3000" spc="-1" strike="noStrike">
              <a:latin typeface="Arial"/>
            </a:endParaRPr>
          </a:p>
          <a:p>
            <a:pPr>
              <a:lnSpc>
                <a:spcPct val="120000"/>
              </a:lnSpc>
            </a:pPr>
            <a:endParaRPr b="0" lang="en-US" sz="3000" spc="-1" strike="noStrike">
              <a:latin typeface="Arial"/>
            </a:endParaRPr>
          </a:p>
        </p:txBody>
      </p:sp>
      <p:sp>
        <p:nvSpPr>
          <p:cNvPr id="124" name="TextShape 2"/>
          <p:cNvSpPr txBox="1"/>
          <p:nvPr/>
        </p:nvSpPr>
        <p:spPr>
          <a:xfrm>
            <a:off x="5956560" y="5221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20:4,6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5" name="" descr=""/>
          <p:cNvPicPr/>
          <p:nvPr/>
        </p:nvPicPr>
        <p:blipFill>
          <a:blip r:embed="rId1"/>
          <a:stretch/>
        </p:blipFill>
        <p:spPr>
          <a:xfrm>
            <a:off x="0" y="0"/>
            <a:ext cx="10115280" cy="5684040"/>
          </a:xfrm>
          <a:prstGeom prst="rect">
            <a:avLst/>
          </a:prstGeom>
          <a:ln w="0">
            <a:noFill/>
          </a:ln>
        </p:spPr>
      </p:pic>
      <p:sp>
        <p:nvSpPr>
          <p:cNvPr id="126"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20:4,6</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I saw thrones, and they sat on them, and ________ was committed to them...(6) they shall be priests of God and of Christ, and shall reign with Him a thousand years.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7" name="" descr=""/>
          <p:cNvPicPr/>
          <p:nvPr/>
        </p:nvPicPr>
        <p:blipFill>
          <a:blip r:embed="rId1"/>
          <a:stretch/>
        </p:blipFill>
        <p:spPr>
          <a:xfrm>
            <a:off x="0" y="0"/>
            <a:ext cx="10115280" cy="5684040"/>
          </a:xfrm>
          <a:prstGeom prst="rect">
            <a:avLst/>
          </a:prstGeom>
          <a:ln w="0">
            <a:noFill/>
          </a:ln>
        </p:spPr>
      </p:pic>
      <p:sp>
        <p:nvSpPr>
          <p:cNvPr id="128" name="TextShape 1"/>
          <p:cNvSpPr txBox="1"/>
          <p:nvPr/>
        </p:nvSpPr>
        <p:spPr>
          <a:xfrm>
            <a:off x="4741200" y="5221800"/>
            <a:ext cx="605196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Corinthians :2,3; Jude 1:6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9" name="" descr=""/>
          <p:cNvPicPr/>
          <p:nvPr/>
        </p:nvPicPr>
        <p:blipFill>
          <a:blip r:embed="rId1"/>
          <a:stretch/>
        </p:blipFill>
        <p:spPr>
          <a:xfrm>
            <a:off x="0" y="0"/>
            <a:ext cx="10115280" cy="5684040"/>
          </a:xfrm>
          <a:prstGeom prst="rect">
            <a:avLst/>
          </a:prstGeom>
          <a:ln w="0">
            <a:noFill/>
          </a:ln>
        </p:spPr>
      </p:pic>
      <p:sp>
        <p:nvSpPr>
          <p:cNvPr id="130" name="TextShape 1"/>
          <p:cNvSpPr txBox="1"/>
          <p:nvPr/>
        </p:nvSpPr>
        <p:spPr>
          <a:xfrm>
            <a:off x="78480" y="86760"/>
            <a:ext cx="9943920" cy="597708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Corinthians 6:2,3</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Do you not know that the ______ will judge the _____?...(3)  Do you not know that we shall judge ______?</a:t>
            </a:r>
            <a:endParaRPr b="0" lang="en-US" sz="3000" spc="-1" strike="noStrike">
              <a:latin typeface="Arial"/>
            </a:endParaRPr>
          </a:p>
          <a:p>
            <a:pPr>
              <a:lnSpc>
                <a:spcPct val="120000"/>
              </a:lnSpc>
            </a:pPr>
            <a:r>
              <a:rPr b="0" lang="en-GB" sz="5400" spc="-1" strike="noStrike">
                <a:solidFill>
                  <a:srgbClr val="3465a4"/>
                </a:solidFill>
                <a:latin typeface="ITC Souvenir Demi"/>
                <a:ea typeface="ITC Souvenir Demi"/>
              </a:rPr>
              <a:t>Jude 1:6</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the _______ who did not keep their proper domain, but left their own abode, He has ________ in everlasting chains under darkness for the _________ of the last day;</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1" name="" descr=""/>
          <p:cNvPicPr/>
          <p:nvPr/>
        </p:nvPicPr>
        <p:blipFill>
          <a:blip r:embed="rId1"/>
          <a:stretch/>
        </p:blipFill>
        <p:spPr>
          <a:xfrm>
            <a:off x="0" y="0"/>
            <a:ext cx="10080000" cy="5670000"/>
          </a:xfrm>
          <a:prstGeom prst="rect">
            <a:avLst/>
          </a:prstGeom>
          <a:ln w="0">
            <a:noFill/>
          </a:ln>
        </p:spPr>
      </p:pic>
      <p:sp>
        <p:nvSpPr>
          <p:cNvPr id="132" name="TextShape 1"/>
          <p:cNvSpPr txBox="1"/>
          <p:nvPr/>
        </p:nvSpPr>
        <p:spPr>
          <a:xfrm>
            <a:off x="4429800" y="5257800"/>
            <a:ext cx="582336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20:5; Isaiah 24:22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3" name="" descr=""/>
          <p:cNvPicPr/>
          <p:nvPr/>
        </p:nvPicPr>
        <p:blipFill>
          <a:blip r:embed="rId1"/>
          <a:stretch/>
        </p:blipFill>
        <p:spPr>
          <a:xfrm>
            <a:off x="0" y="0"/>
            <a:ext cx="10115280" cy="5684040"/>
          </a:xfrm>
          <a:prstGeom prst="rect">
            <a:avLst/>
          </a:prstGeom>
          <a:ln w="0">
            <a:noFill/>
          </a:ln>
        </p:spPr>
      </p:pic>
      <p:sp>
        <p:nvSpPr>
          <p:cNvPr id="134"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20:5</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But the rest of the dead did not live again until the thousand years were ________... </a:t>
            </a:r>
            <a:endParaRPr b="0" lang="en-US" sz="3000" spc="-1" strike="noStrike">
              <a:latin typeface="Arial"/>
            </a:endParaRPr>
          </a:p>
          <a:p>
            <a:pPr>
              <a:lnSpc>
                <a:spcPct val="120000"/>
              </a:lnSpc>
            </a:pPr>
            <a:r>
              <a:rPr b="0" lang="en-GB" sz="5400" spc="-1" strike="noStrike">
                <a:solidFill>
                  <a:srgbClr val="3465a4"/>
                </a:solidFill>
                <a:latin typeface="ITC Souvenir Demi"/>
                <a:ea typeface="ITC Souvenir Demi"/>
              </a:rPr>
              <a:t>Isaiah 24:22</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They will be gathered together, as prisoners are gathered in the pit, and will be shut up in the prison;</a:t>
            </a:r>
            <a:endParaRPr b="0" lang="en-US" sz="3000" spc="-1" strike="noStrike">
              <a:latin typeface="Arial"/>
            </a:endParaRPr>
          </a:p>
          <a:p>
            <a:pPr>
              <a:lnSpc>
                <a:spcPct val="100000"/>
              </a:lnSpc>
            </a:pPr>
            <a:r>
              <a:rPr b="0" lang="en-US" sz="3000" spc="-1" strike="noStrike">
                <a:solidFill>
                  <a:srgbClr val="3465a4"/>
                </a:solidFill>
                <a:latin typeface="Raleway"/>
                <a:ea typeface="Raleway"/>
              </a:rPr>
              <a:t>after many days they will be ________.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5" name="" descr=""/>
          <p:cNvPicPr/>
          <p:nvPr/>
        </p:nvPicPr>
        <p:blipFill>
          <a:blip r:embed="rId1"/>
          <a:stretch/>
        </p:blipFill>
        <p:spPr>
          <a:xfrm>
            <a:off x="0" y="14400"/>
            <a:ext cx="10115280" cy="5669640"/>
          </a:xfrm>
          <a:prstGeom prst="rect">
            <a:avLst/>
          </a:prstGeom>
          <a:ln w="0">
            <a:noFill/>
          </a:ln>
        </p:spPr>
      </p:pic>
      <p:sp>
        <p:nvSpPr>
          <p:cNvPr id="136" name="TextShape 1"/>
          <p:cNvSpPr txBox="1"/>
          <p:nvPr/>
        </p:nvSpPr>
        <p:spPr>
          <a:xfrm>
            <a:off x="-36000" y="5212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Matthew 23:39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7" name="" descr=""/>
          <p:cNvPicPr/>
          <p:nvPr/>
        </p:nvPicPr>
        <p:blipFill>
          <a:blip r:embed="rId1"/>
          <a:stretch/>
        </p:blipFill>
        <p:spPr>
          <a:xfrm>
            <a:off x="0" y="0"/>
            <a:ext cx="10115280" cy="5684040"/>
          </a:xfrm>
          <a:prstGeom prst="rect">
            <a:avLst/>
          </a:prstGeom>
          <a:ln w="0">
            <a:noFill/>
          </a:ln>
        </p:spPr>
      </p:pic>
      <p:sp>
        <p:nvSpPr>
          <p:cNvPr id="138"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23:39</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I say to you, you shall see Me no more till you say, ‘______ is He who comes in the name of the Lord!’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9" name="" descr=""/>
          <p:cNvPicPr/>
          <p:nvPr/>
        </p:nvPicPr>
        <p:blipFill>
          <a:blip r:embed="rId1"/>
          <a:stretch/>
        </p:blipFill>
        <p:spPr>
          <a:xfrm>
            <a:off x="0" y="0"/>
            <a:ext cx="10080000" cy="5670000"/>
          </a:xfrm>
          <a:prstGeom prst="rect">
            <a:avLst/>
          </a:prstGeom>
          <a:ln w="0">
            <a:noFill/>
          </a:ln>
        </p:spPr>
      </p:pic>
      <p:sp>
        <p:nvSpPr>
          <p:cNvPr id="140" name="TextShape 1"/>
          <p:cNvSpPr txBox="1"/>
          <p:nvPr/>
        </p:nvSpPr>
        <p:spPr>
          <a:xfrm>
            <a:off x="5884560" y="5257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20:7,8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1" name="" descr=""/>
          <p:cNvPicPr/>
          <p:nvPr/>
        </p:nvPicPr>
        <p:blipFill>
          <a:blip r:embed="rId1"/>
          <a:stretch/>
        </p:blipFill>
        <p:spPr>
          <a:xfrm>
            <a:off x="0" y="0"/>
            <a:ext cx="10115280" cy="5684040"/>
          </a:xfrm>
          <a:prstGeom prst="rect">
            <a:avLst/>
          </a:prstGeom>
          <a:ln w="0">
            <a:noFill/>
          </a:ln>
        </p:spPr>
      </p:pic>
      <p:sp>
        <p:nvSpPr>
          <p:cNvPr id="142"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20:7,8</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Now when the thousand years have expired, Satan will be released from his prison (8) and will go out to _______ the nations which are in the four corners of the earth, Gog and Magog, to ______ them together to ______, whose number is as the sand of the sea.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3" name="" descr=""/>
          <p:cNvPicPr/>
          <p:nvPr/>
        </p:nvPicPr>
        <p:blipFill>
          <a:blip r:embed="rId1"/>
          <a:stretch/>
        </p:blipFill>
        <p:spPr>
          <a:xfrm>
            <a:off x="0" y="0"/>
            <a:ext cx="10080000" cy="5670000"/>
          </a:xfrm>
          <a:prstGeom prst="rect">
            <a:avLst/>
          </a:prstGeom>
          <a:ln w="0">
            <a:noFill/>
          </a:ln>
        </p:spPr>
      </p:pic>
      <p:sp>
        <p:nvSpPr>
          <p:cNvPr id="144" name="TextShape 1"/>
          <p:cNvSpPr txBox="1"/>
          <p:nvPr/>
        </p:nvSpPr>
        <p:spPr>
          <a:xfrm>
            <a:off x="6136560" y="5221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20:9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5" name="" descr=""/>
          <p:cNvPicPr/>
          <p:nvPr/>
        </p:nvPicPr>
        <p:blipFill>
          <a:blip r:embed="rId1"/>
          <a:stretch/>
        </p:blipFill>
        <p:spPr>
          <a:xfrm>
            <a:off x="0" y="0"/>
            <a:ext cx="10115280" cy="5684040"/>
          </a:xfrm>
          <a:prstGeom prst="rect">
            <a:avLst/>
          </a:prstGeom>
          <a:ln w="0">
            <a:noFill/>
          </a:ln>
        </p:spPr>
      </p:pic>
      <p:sp>
        <p:nvSpPr>
          <p:cNvPr id="146"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20:9</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They went up on the breadth of the earth and surrounded the camp of the saints and the beloved city...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7"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5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8"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5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9" name="" descr=""/>
          <p:cNvPicPr/>
          <p:nvPr/>
        </p:nvPicPr>
        <p:blipFill>
          <a:blip r:embed="rId1"/>
          <a:stretch/>
        </p:blipFill>
        <p:spPr>
          <a:xfrm>
            <a:off x="0" y="0"/>
            <a:ext cx="10080000" cy="5670000"/>
          </a:xfrm>
          <a:prstGeom prst="rect">
            <a:avLst/>
          </a:prstGeom>
          <a:ln w="0">
            <a:noFill/>
          </a:ln>
        </p:spPr>
      </p:pic>
      <p:sp>
        <p:nvSpPr>
          <p:cNvPr id="150" name="TextShape 1"/>
          <p:cNvSpPr txBox="1"/>
          <p:nvPr/>
        </p:nvSpPr>
        <p:spPr>
          <a:xfrm>
            <a:off x="5691600" y="5221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20:11,12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1" name="" descr=""/>
          <p:cNvPicPr/>
          <p:nvPr/>
        </p:nvPicPr>
        <p:blipFill>
          <a:blip r:embed="rId1"/>
          <a:stretch/>
        </p:blipFill>
        <p:spPr>
          <a:xfrm>
            <a:off x="0" y="0"/>
            <a:ext cx="10115280" cy="5684040"/>
          </a:xfrm>
          <a:prstGeom prst="rect">
            <a:avLst/>
          </a:prstGeom>
          <a:ln w="0">
            <a:noFill/>
          </a:ln>
        </p:spPr>
      </p:pic>
      <p:sp>
        <p:nvSpPr>
          <p:cNvPr id="152"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20:11,12</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Then I saw a great white ______ and Him who sat on it, from whose face the earth and the heaven fled away. And there was found no place for them. (12) And I saw the dead, small and great, standing before God, and books were opened. And another book was opened, which is the Book of Life. And the dead were ______ according to their works, by the things which were written in the books.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3" name="" descr=""/>
          <p:cNvPicPr/>
          <p:nvPr/>
        </p:nvPicPr>
        <p:blipFill>
          <a:blip r:embed="rId1"/>
          <a:stretch/>
        </p:blipFill>
        <p:spPr>
          <a:xfrm>
            <a:off x="0" y="0"/>
            <a:ext cx="10080000" cy="5670000"/>
          </a:xfrm>
          <a:prstGeom prst="rect">
            <a:avLst/>
          </a:prstGeom>
          <a:ln w="0">
            <a:noFill/>
          </a:ln>
        </p:spPr>
      </p:pic>
      <p:sp>
        <p:nvSpPr>
          <p:cNvPr id="154" name="TextShape 1"/>
          <p:cNvSpPr txBox="1"/>
          <p:nvPr/>
        </p:nvSpPr>
        <p:spPr>
          <a:xfrm>
            <a:off x="4379400" y="5221800"/>
            <a:ext cx="673776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20:9; 2 Peter 3:10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5" name="" descr=""/>
          <p:cNvPicPr/>
          <p:nvPr/>
        </p:nvPicPr>
        <p:blipFill>
          <a:blip r:embed="rId1"/>
          <a:stretch/>
        </p:blipFill>
        <p:spPr>
          <a:xfrm>
            <a:off x="0" y="0"/>
            <a:ext cx="10115280" cy="5684040"/>
          </a:xfrm>
          <a:prstGeom prst="rect">
            <a:avLst/>
          </a:prstGeom>
          <a:ln w="0">
            <a:noFill/>
          </a:ln>
        </p:spPr>
      </p:pic>
      <p:sp>
        <p:nvSpPr>
          <p:cNvPr id="156" name="TextShape 1"/>
          <p:cNvSpPr txBox="1"/>
          <p:nvPr/>
        </p:nvSpPr>
        <p:spPr>
          <a:xfrm>
            <a:off x="230760" y="230760"/>
            <a:ext cx="9793800" cy="532944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20:9</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fire came down from God out of heaven and ________ them.</a:t>
            </a:r>
            <a:endParaRPr b="0" lang="en-US" sz="3000" spc="-1" strike="noStrike">
              <a:latin typeface="Arial"/>
            </a:endParaRPr>
          </a:p>
          <a:p>
            <a:pPr>
              <a:lnSpc>
                <a:spcPct val="120000"/>
              </a:lnSpc>
            </a:pPr>
            <a:r>
              <a:rPr b="0" lang="en-GB" sz="5400" spc="-1" strike="noStrike">
                <a:solidFill>
                  <a:srgbClr val="3465a4"/>
                </a:solidFill>
                <a:latin typeface="ITC Souvenir Demi"/>
                <a:ea typeface="ITC Souvenir Demi"/>
              </a:rPr>
              <a:t>2 Peter 3:10</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 elements will ____ with fervent heat; both the earth and the works that are in it will be burned up.</a:t>
            </a:r>
            <a:endParaRPr b="0" lang="en-US" sz="3000" spc="-1" strike="noStrike">
              <a:latin typeface="Arial"/>
            </a:endParaRPr>
          </a:p>
          <a:p>
            <a:pPr>
              <a:lnSpc>
                <a:spcPct val="120000"/>
              </a:lnSpc>
            </a:pPr>
            <a:r>
              <a:rPr b="0" lang="en-US" sz="5400" spc="-1" strike="noStrike">
                <a:solidFill>
                  <a:srgbClr val="3465a4"/>
                </a:solidFill>
                <a:latin typeface="Raleway"/>
                <a:ea typeface="Raleway"/>
              </a:rPr>
              <a:t> </a:t>
            </a:r>
            <a:endParaRPr b="0" lang="en-US" sz="5400" spc="-1" strike="noStrike">
              <a:latin typeface="Arial"/>
            </a:endParaRPr>
          </a:p>
        </p:txBody>
      </p:sp>
    </p:spTree>
  </p:cSld>
  <mc:AlternateContent>
    <mc:Choice Requires="p14">
      <p:transition spd="slow" p14:dur="2000"/>
    </mc:Choice>
    <mc:Fallback>
      <p:transition spd="slow"/>
    </mc:Fallback>
  </mc:AlternateContent>
</p:sld>
</file>

<file path=ppt/slides/slide5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7" name="" descr=""/>
          <p:cNvPicPr/>
          <p:nvPr/>
        </p:nvPicPr>
        <p:blipFill>
          <a:blip r:embed="rId1"/>
          <a:stretch/>
        </p:blipFill>
        <p:spPr>
          <a:xfrm>
            <a:off x="0" y="0"/>
            <a:ext cx="10115280" cy="5684040"/>
          </a:xfrm>
          <a:prstGeom prst="rect">
            <a:avLst/>
          </a:prstGeom>
          <a:ln w="0">
            <a:noFill/>
          </a:ln>
        </p:spPr>
      </p:pic>
      <p:sp>
        <p:nvSpPr>
          <p:cNvPr id="158" name="TextShape 1"/>
          <p:cNvSpPr txBox="1"/>
          <p:nvPr/>
        </p:nvSpPr>
        <p:spPr>
          <a:xfrm>
            <a:off x="6784200" y="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Malachi 4:1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9" name="" descr=""/>
          <p:cNvPicPr/>
          <p:nvPr/>
        </p:nvPicPr>
        <p:blipFill>
          <a:blip r:embed="rId1"/>
          <a:stretch/>
        </p:blipFill>
        <p:spPr>
          <a:xfrm>
            <a:off x="0" y="0"/>
            <a:ext cx="10115280" cy="5684040"/>
          </a:xfrm>
          <a:prstGeom prst="rect">
            <a:avLst/>
          </a:prstGeom>
          <a:ln w="0">
            <a:noFill/>
          </a:ln>
        </p:spPr>
      </p:pic>
      <p:sp>
        <p:nvSpPr>
          <p:cNvPr id="160" name="TextShape 1"/>
          <p:cNvSpPr txBox="1"/>
          <p:nvPr/>
        </p:nvSpPr>
        <p:spPr>
          <a:xfrm>
            <a:off x="230760" y="-57240"/>
            <a:ext cx="9793800" cy="5257800"/>
          </a:xfrm>
          <a:prstGeom prst="rect">
            <a:avLst/>
          </a:prstGeom>
          <a:noFill/>
          <a:ln w="0">
            <a:noFill/>
          </a:ln>
        </p:spPr>
        <p:txBody>
          <a:bodyPr lIns="90000" rIns="90000" tIns="45000" bIns="45000">
            <a:noAutofit/>
          </a:bodyPr>
          <a:p>
            <a:pPr>
              <a:lnSpc>
                <a:spcPct val="120000"/>
              </a:lnSpc>
            </a:pPr>
            <a:r>
              <a:rPr b="0" lang="en-GB" sz="4500" spc="-1" strike="noStrike">
                <a:solidFill>
                  <a:srgbClr val="3465a4"/>
                </a:solidFill>
                <a:latin typeface="ITC Souvenir Demi"/>
                <a:ea typeface="ITC Souvenir Demi"/>
              </a:rPr>
              <a:t>Malachi 4:1</a:t>
            </a:r>
            <a:endParaRPr b="0" lang="en-US" sz="45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behold, the day is coming, burning like an oven,</a:t>
            </a:r>
            <a:endParaRPr b="0" lang="en-US" sz="3000" spc="-1" strike="noStrike">
              <a:latin typeface="Arial"/>
            </a:endParaRPr>
          </a:p>
          <a:p>
            <a:r>
              <a:rPr b="0" lang="en-US" sz="3000" spc="-1" strike="noStrike">
                <a:solidFill>
                  <a:srgbClr val="3465a4"/>
                </a:solidFill>
                <a:latin typeface="Raleway"/>
                <a:ea typeface="Raleway"/>
              </a:rPr>
              <a:t>and all the proud, yes, all who do wickedly will be stubble. And the day which is coming shall ____ them __,” says the Lord of hosts, “that will leave them neither root nor branch…”</a:t>
            </a:r>
            <a:endParaRPr b="0" lang="en-US" sz="3000" spc="-1" strike="noStrike">
              <a:latin typeface="Arial"/>
            </a:endParaRPr>
          </a:p>
          <a:p>
            <a:pPr>
              <a:lnSpc>
                <a:spcPct val="12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1" name="" descr=""/>
          <p:cNvPicPr/>
          <p:nvPr/>
        </p:nvPicPr>
        <p:blipFill>
          <a:blip r:embed="rId1"/>
          <a:stretch/>
        </p:blipFill>
        <p:spPr>
          <a:xfrm>
            <a:off x="0" y="0"/>
            <a:ext cx="10080000" cy="5670000"/>
          </a:xfrm>
          <a:prstGeom prst="rect">
            <a:avLst/>
          </a:prstGeom>
          <a:ln w="0">
            <a:noFill/>
          </a:ln>
        </p:spPr>
      </p:pic>
      <p:sp>
        <p:nvSpPr>
          <p:cNvPr id="162" name="TextShape 1"/>
          <p:cNvSpPr txBox="1"/>
          <p:nvPr/>
        </p:nvSpPr>
        <p:spPr>
          <a:xfrm>
            <a:off x="6208560" y="5221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15:3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3" name="" descr=""/>
          <p:cNvPicPr/>
          <p:nvPr/>
        </p:nvPicPr>
        <p:blipFill>
          <a:blip r:embed="rId1"/>
          <a:stretch/>
        </p:blipFill>
        <p:spPr>
          <a:xfrm>
            <a:off x="0" y="0"/>
            <a:ext cx="10115280" cy="5684040"/>
          </a:xfrm>
          <a:prstGeom prst="rect">
            <a:avLst/>
          </a:prstGeom>
          <a:ln w="0">
            <a:noFill/>
          </a:ln>
        </p:spPr>
      </p:pic>
      <p:sp>
        <p:nvSpPr>
          <p:cNvPr id="164"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15:3</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They sing the song of Moses, the servant of God, and the song of the Lamb, saying: “Great and marvelous are Your works, Lord God Almighty! ____ and ____ are Your ways, O King of the saints!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5" name="" descr=""/>
          <p:cNvPicPr/>
          <p:nvPr/>
        </p:nvPicPr>
        <p:blipFill>
          <a:blip r:embed="rId1"/>
          <a:stretch/>
        </p:blipFill>
        <p:spPr>
          <a:xfrm>
            <a:off x="0" y="14400"/>
            <a:ext cx="10115280" cy="5669640"/>
          </a:xfrm>
          <a:prstGeom prst="rect">
            <a:avLst/>
          </a:prstGeom>
          <a:ln w="0">
            <a:noFill/>
          </a:ln>
        </p:spPr>
      </p:pic>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1989</TotalTime>
  <Application>LibreOffice/7.0.1.2$Windows_X86_64 LibreOffice_project/7cbcfc562f6eb6708b5ff7d7397325de9e764452</Applicat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2020-11-07T07:24:41Z</dcterms:created>
  <dc:creator/>
  <dc:description/>
  <dc:language>en-US</dc:language>
  <cp:lastModifiedBy/>
  <cp:lastPrinted>2020-11-22T07:59:32Z</cp:lastPrinted>
  <dcterms:modified xsi:type="dcterms:W3CDTF">2021-01-22T09:20:14Z</dcterms:modified>
  <cp:revision>130</cp:revision>
  <dc:subject/>
  <dc:title/>
</cp:coreProperties>
</file>